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98" r:id="rId2"/>
    <p:sldId id="339" r:id="rId3"/>
    <p:sldId id="340" r:id="rId4"/>
    <p:sldId id="341" r:id="rId5"/>
    <p:sldId id="342" r:id="rId6"/>
    <p:sldId id="343" r:id="rId7"/>
    <p:sldId id="347" r:id="rId8"/>
    <p:sldId id="345" r:id="rId9"/>
    <p:sldId id="344" r:id="rId10"/>
    <p:sldId id="346" r:id="rId11"/>
    <p:sldId id="311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Open Sans" panose="020B0604020202020204" charset="0"/>
      <p:regular r:id="rId21"/>
      <p:bold r:id="rId22"/>
      <p:italic r:id="rId23"/>
      <p:boldItalic r:id="rId24"/>
    </p:embeddedFont>
    <p:embeddedFont>
      <p:font typeface="Phetsarath OT" panose="02000500000000000000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1B1"/>
    <a:srgbClr val="E77619"/>
    <a:srgbClr val="6F6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406" autoAdjust="0"/>
    <p:restoredTop sz="94651"/>
  </p:normalViewPr>
  <p:slideViewPr>
    <p:cSldViewPr snapToGrid="0">
      <p:cViewPr varScale="1">
        <p:scale>
          <a:sx n="69" d="100"/>
          <a:sy n="69" d="100"/>
        </p:scale>
        <p:origin x="192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E913B8-EFF8-BE43-8BE7-3862199424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46CBE-CB84-8745-B420-7C7914DFA8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457A8D-A07B-D040-A3A5-B6D1E74AF046}" type="datetimeFigureOut">
              <a:rPr lang="en-US" smtClean="0"/>
              <a:t>12/29/2020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E91BC-42F2-844B-A899-70545C19C7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6B849-C691-6E41-A6B8-8CFE87DDFF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97679-686C-B24E-B121-13AC07655B5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2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80513-6205-3649-941B-F88E524D9DC5}" type="datetimeFigureOut">
              <a:rPr lang="en-US" smtClean="0"/>
              <a:t>12/29/2020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F535-43EE-DC48-AB96-4D4B539C14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874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D86E9-A005-4640-BE4F-4972C8DFE202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53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4B1BF33-2DF2-7C4F-99FC-067B6ABEDD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510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E8AE5F5-34CA-9A44-9F0C-CC75029805B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9335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FB2986-1C6F-6449-9422-CF4CE81E28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6632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35F511B-7277-8C43-A3BE-F633A20683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39296" y="1587260"/>
            <a:ext cx="1932317" cy="4114800"/>
          </a:xfrm>
          <a:custGeom>
            <a:avLst/>
            <a:gdLst>
              <a:gd name="connsiteX0" fmla="*/ 166778 w 1932317"/>
              <a:gd name="connsiteY0" fmla="*/ 0 h 4114800"/>
              <a:gd name="connsiteX1" fmla="*/ 1765539 w 1932317"/>
              <a:gd name="connsiteY1" fmla="*/ 0 h 4114800"/>
              <a:gd name="connsiteX2" fmla="*/ 1932317 w 1932317"/>
              <a:gd name="connsiteY2" fmla="*/ 166778 h 4114800"/>
              <a:gd name="connsiteX3" fmla="*/ 1932317 w 1932317"/>
              <a:gd name="connsiteY3" fmla="*/ 3948022 h 4114800"/>
              <a:gd name="connsiteX4" fmla="*/ 1765539 w 1932317"/>
              <a:gd name="connsiteY4" fmla="*/ 4114800 h 4114800"/>
              <a:gd name="connsiteX5" fmla="*/ 166778 w 1932317"/>
              <a:gd name="connsiteY5" fmla="*/ 4114800 h 4114800"/>
              <a:gd name="connsiteX6" fmla="*/ 0 w 1932317"/>
              <a:gd name="connsiteY6" fmla="*/ 3948022 h 4114800"/>
              <a:gd name="connsiteX7" fmla="*/ 0 w 1932317"/>
              <a:gd name="connsiteY7" fmla="*/ 166778 h 4114800"/>
              <a:gd name="connsiteX8" fmla="*/ 166778 w 1932317"/>
              <a:gd name="connsiteY8" fmla="*/ 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2317" h="4114800">
                <a:moveTo>
                  <a:pt x="166778" y="0"/>
                </a:moveTo>
                <a:lnTo>
                  <a:pt x="1765539" y="0"/>
                </a:lnTo>
                <a:cubicBezTo>
                  <a:pt x="1857648" y="0"/>
                  <a:pt x="1932317" y="74669"/>
                  <a:pt x="1932317" y="166778"/>
                </a:cubicBezTo>
                <a:lnTo>
                  <a:pt x="1932317" y="3948022"/>
                </a:lnTo>
                <a:cubicBezTo>
                  <a:pt x="1932317" y="4040131"/>
                  <a:pt x="1857648" y="4114800"/>
                  <a:pt x="1765539" y="4114800"/>
                </a:cubicBezTo>
                <a:lnTo>
                  <a:pt x="166778" y="4114800"/>
                </a:lnTo>
                <a:cubicBezTo>
                  <a:pt x="74669" y="4114800"/>
                  <a:pt x="0" y="4040131"/>
                  <a:pt x="0" y="3948022"/>
                </a:cubicBezTo>
                <a:lnTo>
                  <a:pt x="0" y="166778"/>
                </a:lnTo>
                <a:cubicBezTo>
                  <a:pt x="0" y="74669"/>
                  <a:pt x="74669" y="0"/>
                  <a:pt x="1667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4077FA-B7B1-2C41-80E2-253D2FE183C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F344A13-8EBD-D649-AFDE-D8D57EF1B7DF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DE454A-C3E5-ED49-BF3A-2C4D67CC59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7CC85-6760-944D-B4CE-C48C3876C1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89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72B096-C73A-8645-938C-297286DE48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3836" y="2109335"/>
            <a:ext cx="4581462" cy="2756534"/>
          </a:xfrm>
          <a:custGeom>
            <a:avLst/>
            <a:gdLst>
              <a:gd name="connsiteX0" fmla="*/ 0 w 5210630"/>
              <a:gd name="connsiteY0" fmla="*/ 0 h 3135086"/>
              <a:gd name="connsiteX1" fmla="*/ 5210630 w 5210630"/>
              <a:gd name="connsiteY1" fmla="*/ 0 h 3135086"/>
              <a:gd name="connsiteX2" fmla="*/ 5210630 w 5210630"/>
              <a:gd name="connsiteY2" fmla="*/ 3135086 h 3135086"/>
              <a:gd name="connsiteX3" fmla="*/ 0 w 5210630"/>
              <a:gd name="connsiteY3" fmla="*/ 3135086 h 313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0630" h="3135086">
                <a:moveTo>
                  <a:pt x="0" y="0"/>
                </a:moveTo>
                <a:lnTo>
                  <a:pt x="5210630" y="0"/>
                </a:lnTo>
                <a:lnTo>
                  <a:pt x="5210630" y="3135086"/>
                </a:lnTo>
                <a:lnTo>
                  <a:pt x="0" y="3135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D9DF6-AED1-994E-9AC7-7107C9C8732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8B49653-3AE4-E446-AB96-CA0EDC9AA47C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CFFA9C-853B-204B-BEA2-066D93343E5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00D20-E1F7-BF4A-BD87-3E4A82C21F0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966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220CD42-2E5D-BD4A-B9EF-613DD94196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70213" y="591671"/>
            <a:ext cx="2680447" cy="5809129"/>
          </a:xfrm>
          <a:custGeom>
            <a:avLst/>
            <a:gdLst>
              <a:gd name="connsiteX0" fmla="*/ 276810 w 2680447"/>
              <a:gd name="connsiteY0" fmla="*/ 0 h 5809129"/>
              <a:gd name="connsiteX1" fmla="*/ 2403637 w 2680447"/>
              <a:gd name="connsiteY1" fmla="*/ 0 h 5809129"/>
              <a:gd name="connsiteX2" fmla="*/ 2680447 w 2680447"/>
              <a:gd name="connsiteY2" fmla="*/ 276810 h 5809129"/>
              <a:gd name="connsiteX3" fmla="*/ 2680447 w 2680447"/>
              <a:gd name="connsiteY3" fmla="*/ 5532319 h 5809129"/>
              <a:gd name="connsiteX4" fmla="*/ 2403637 w 2680447"/>
              <a:gd name="connsiteY4" fmla="*/ 5809129 h 5809129"/>
              <a:gd name="connsiteX5" fmla="*/ 276810 w 2680447"/>
              <a:gd name="connsiteY5" fmla="*/ 5809129 h 5809129"/>
              <a:gd name="connsiteX6" fmla="*/ 0 w 2680447"/>
              <a:gd name="connsiteY6" fmla="*/ 5532319 h 5809129"/>
              <a:gd name="connsiteX7" fmla="*/ 0 w 2680447"/>
              <a:gd name="connsiteY7" fmla="*/ 276810 h 5809129"/>
              <a:gd name="connsiteX8" fmla="*/ 276810 w 2680447"/>
              <a:gd name="connsiteY8" fmla="*/ 0 h 5809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80447" h="5809129">
                <a:moveTo>
                  <a:pt x="276810" y="0"/>
                </a:moveTo>
                <a:lnTo>
                  <a:pt x="2403637" y="0"/>
                </a:lnTo>
                <a:cubicBezTo>
                  <a:pt x="2556515" y="0"/>
                  <a:pt x="2680447" y="123932"/>
                  <a:pt x="2680447" y="276810"/>
                </a:cubicBezTo>
                <a:lnTo>
                  <a:pt x="2680447" y="5532319"/>
                </a:lnTo>
                <a:cubicBezTo>
                  <a:pt x="2680447" y="5685197"/>
                  <a:pt x="2556515" y="5809129"/>
                  <a:pt x="2403637" y="5809129"/>
                </a:cubicBezTo>
                <a:lnTo>
                  <a:pt x="276810" y="5809129"/>
                </a:lnTo>
                <a:cubicBezTo>
                  <a:pt x="123932" y="5809129"/>
                  <a:pt x="0" y="5685197"/>
                  <a:pt x="0" y="5532319"/>
                </a:cubicBezTo>
                <a:lnTo>
                  <a:pt x="0" y="276810"/>
                </a:lnTo>
                <a:cubicBezTo>
                  <a:pt x="0" y="123932"/>
                  <a:pt x="123932" y="0"/>
                  <a:pt x="27681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FE530812-E72A-5E4E-87EE-768819E9FF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78696" y="1485232"/>
            <a:ext cx="2299252" cy="4915568"/>
          </a:xfrm>
          <a:custGeom>
            <a:avLst/>
            <a:gdLst>
              <a:gd name="connsiteX0" fmla="*/ 237444 w 2299252"/>
              <a:gd name="connsiteY0" fmla="*/ 0 h 4915568"/>
              <a:gd name="connsiteX1" fmla="*/ 2061808 w 2299252"/>
              <a:gd name="connsiteY1" fmla="*/ 0 h 4915568"/>
              <a:gd name="connsiteX2" fmla="*/ 2299252 w 2299252"/>
              <a:gd name="connsiteY2" fmla="*/ 237444 h 4915568"/>
              <a:gd name="connsiteX3" fmla="*/ 2299252 w 2299252"/>
              <a:gd name="connsiteY3" fmla="*/ 4678124 h 4915568"/>
              <a:gd name="connsiteX4" fmla="*/ 2061808 w 2299252"/>
              <a:gd name="connsiteY4" fmla="*/ 4915568 h 4915568"/>
              <a:gd name="connsiteX5" fmla="*/ 237444 w 2299252"/>
              <a:gd name="connsiteY5" fmla="*/ 4915568 h 4915568"/>
              <a:gd name="connsiteX6" fmla="*/ 0 w 2299252"/>
              <a:gd name="connsiteY6" fmla="*/ 4678124 h 4915568"/>
              <a:gd name="connsiteX7" fmla="*/ 0 w 2299252"/>
              <a:gd name="connsiteY7" fmla="*/ 237444 h 4915568"/>
              <a:gd name="connsiteX8" fmla="*/ 237444 w 2299252"/>
              <a:gd name="connsiteY8" fmla="*/ 0 h 4915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99252" h="4915568">
                <a:moveTo>
                  <a:pt x="237444" y="0"/>
                </a:moveTo>
                <a:lnTo>
                  <a:pt x="2061808" y="0"/>
                </a:lnTo>
                <a:cubicBezTo>
                  <a:pt x="2192945" y="0"/>
                  <a:pt x="2299252" y="106307"/>
                  <a:pt x="2299252" y="237444"/>
                </a:cubicBezTo>
                <a:lnTo>
                  <a:pt x="2299252" y="4678124"/>
                </a:lnTo>
                <a:cubicBezTo>
                  <a:pt x="2299252" y="4809261"/>
                  <a:pt x="2192945" y="4915568"/>
                  <a:pt x="2061808" y="4915568"/>
                </a:cubicBezTo>
                <a:lnTo>
                  <a:pt x="237444" y="4915568"/>
                </a:lnTo>
                <a:cubicBezTo>
                  <a:pt x="106307" y="4915568"/>
                  <a:pt x="0" y="4809261"/>
                  <a:pt x="0" y="4678124"/>
                </a:cubicBezTo>
                <a:lnTo>
                  <a:pt x="0" y="237444"/>
                </a:lnTo>
                <a:cubicBezTo>
                  <a:pt x="0" y="106307"/>
                  <a:pt x="106307" y="0"/>
                  <a:pt x="2374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802878-1C58-CB41-B41A-88BC62DD7ED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A9E3915-FE9E-1944-BB43-BF716924AE3F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9BF7D-3B77-8640-A996-69AFD15CF88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BCA33-A965-2C47-80C6-62C220C60E1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8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B7AEC23-A06B-5D4D-9EB4-A20A835EDB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0934" y="316089"/>
            <a:ext cx="6287911" cy="6227774"/>
          </a:xfrm>
          <a:custGeom>
            <a:avLst/>
            <a:gdLst>
              <a:gd name="connsiteX0" fmla="*/ 0 w 6287911"/>
              <a:gd name="connsiteY0" fmla="*/ 0 h 6227774"/>
              <a:gd name="connsiteX1" fmla="*/ 6287911 w 6287911"/>
              <a:gd name="connsiteY1" fmla="*/ 0 h 6227774"/>
              <a:gd name="connsiteX2" fmla="*/ 6287911 w 6287911"/>
              <a:gd name="connsiteY2" fmla="*/ 6227774 h 6227774"/>
              <a:gd name="connsiteX3" fmla="*/ 0 w 6287911"/>
              <a:gd name="connsiteY3" fmla="*/ 6227774 h 6227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87911" h="6227774">
                <a:moveTo>
                  <a:pt x="0" y="0"/>
                </a:moveTo>
                <a:lnTo>
                  <a:pt x="6287911" y="0"/>
                </a:lnTo>
                <a:lnTo>
                  <a:pt x="6287911" y="6227774"/>
                </a:lnTo>
                <a:lnTo>
                  <a:pt x="0" y="62277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DD9916-911C-8E47-910F-AD276169897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9E3B623C-3FE7-7C4D-8D51-84D19349E031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A8F6C0-8D5B-FE4E-B719-E489EB404A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A36A4-2291-AA4F-BE3B-2415D933365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322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A2A322-B7A9-E243-9DC3-418819019F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6839" y="367990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A6CFA9-6136-3246-B1A5-FECCF8D0CF7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01483" y="367990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4AF50A9-E2A7-0440-ACED-A501EBA5BE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6839" y="3479181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D830744-52BA-DD45-8C2B-5437B29111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01483" y="3479181"/>
            <a:ext cx="3010830" cy="3010830"/>
          </a:xfrm>
          <a:custGeom>
            <a:avLst/>
            <a:gdLst>
              <a:gd name="connsiteX0" fmla="*/ 189592 w 3010830"/>
              <a:gd name="connsiteY0" fmla="*/ 0 h 3010830"/>
              <a:gd name="connsiteX1" fmla="*/ 2821238 w 3010830"/>
              <a:gd name="connsiteY1" fmla="*/ 0 h 3010830"/>
              <a:gd name="connsiteX2" fmla="*/ 3010830 w 3010830"/>
              <a:gd name="connsiteY2" fmla="*/ 189592 h 3010830"/>
              <a:gd name="connsiteX3" fmla="*/ 3010830 w 3010830"/>
              <a:gd name="connsiteY3" fmla="*/ 2821238 h 3010830"/>
              <a:gd name="connsiteX4" fmla="*/ 2821238 w 3010830"/>
              <a:gd name="connsiteY4" fmla="*/ 3010830 h 3010830"/>
              <a:gd name="connsiteX5" fmla="*/ 189592 w 3010830"/>
              <a:gd name="connsiteY5" fmla="*/ 3010830 h 3010830"/>
              <a:gd name="connsiteX6" fmla="*/ 0 w 3010830"/>
              <a:gd name="connsiteY6" fmla="*/ 2821238 h 3010830"/>
              <a:gd name="connsiteX7" fmla="*/ 0 w 3010830"/>
              <a:gd name="connsiteY7" fmla="*/ 189592 h 3010830"/>
              <a:gd name="connsiteX8" fmla="*/ 189592 w 3010830"/>
              <a:gd name="connsiteY8" fmla="*/ 0 h 3010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830" h="3010830">
                <a:moveTo>
                  <a:pt x="189592" y="0"/>
                </a:moveTo>
                <a:lnTo>
                  <a:pt x="2821238" y="0"/>
                </a:lnTo>
                <a:cubicBezTo>
                  <a:pt x="2925947" y="0"/>
                  <a:pt x="3010830" y="84883"/>
                  <a:pt x="3010830" y="189592"/>
                </a:cubicBezTo>
                <a:lnTo>
                  <a:pt x="3010830" y="2821238"/>
                </a:lnTo>
                <a:cubicBezTo>
                  <a:pt x="3010830" y="2925947"/>
                  <a:pt x="2925947" y="3010830"/>
                  <a:pt x="2821238" y="3010830"/>
                </a:cubicBezTo>
                <a:lnTo>
                  <a:pt x="189592" y="3010830"/>
                </a:lnTo>
                <a:cubicBezTo>
                  <a:pt x="84883" y="3010830"/>
                  <a:pt x="0" y="2925947"/>
                  <a:pt x="0" y="2821238"/>
                </a:cubicBezTo>
                <a:lnTo>
                  <a:pt x="0" y="189592"/>
                </a:lnTo>
                <a:cubicBezTo>
                  <a:pt x="0" y="84883"/>
                  <a:pt x="84883" y="0"/>
                  <a:pt x="18959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E7E1C6-A037-EB40-AC43-0964D0C6B2A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B72BD00-CA87-1F41-8441-0DB8A5E6E3DE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7E2B8C-7839-244E-80D5-8FE256F3AB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11BCB-6AB6-954F-8FDD-94F823E362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347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7E0574C-EFC9-1D43-A472-2D635EFD07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0612C53-A886-9B4F-B9D1-33CF36B08B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04427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BBFAEA-35EF-0443-8CBB-6B55DCCE71E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06467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E4E30C0-7817-BC48-BCB3-5352371A12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8506" y="1436181"/>
            <a:ext cx="1087198" cy="1087198"/>
          </a:xfrm>
          <a:custGeom>
            <a:avLst/>
            <a:gdLst>
              <a:gd name="connsiteX0" fmla="*/ 543599 w 1087198"/>
              <a:gd name="connsiteY0" fmla="*/ 0 h 1087198"/>
              <a:gd name="connsiteX1" fmla="*/ 1087198 w 1087198"/>
              <a:gd name="connsiteY1" fmla="*/ 543599 h 1087198"/>
              <a:gd name="connsiteX2" fmla="*/ 543599 w 1087198"/>
              <a:gd name="connsiteY2" fmla="*/ 1087198 h 1087198"/>
              <a:gd name="connsiteX3" fmla="*/ 0 w 1087198"/>
              <a:gd name="connsiteY3" fmla="*/ 543599 h 1087198"/>
              <a:gd name="connsiteX4" fmla="*/ 543599 w 1087198"/>
              <a:gd name="connsiteY4" fmla="*/ 0 h 108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7198" h="1087198">
                <a:moveTo>
                  <a:pt x="543599" y="0"/>
                </a:moveTo>
                <a:cubicBezTo>
                  <a:pt x="843820" y="0"/>
                  <a:pt x="1087198" y="243378"/>
                  <a:pt x="1087198" y="543599"/>
                </a:cubicBezTo>
                <a:cubicBezTo>
                  <a:pt x="1087198" y="843820"/>
                  <a:pt x="843820" y="1087198"/>
                  <a:pt x="543599" y="1087198"/>
                </a:cubicBezTo>
                <a:cubicBezTo>
                  <a:pt x="243378" y="1087198"/>
                  <a:pt x="0" y="843820"/>
                  <a:pt x="0" y="543599"/>
                </a:cubicBezTo>
                <a:cubicBezTo>
                  <a:pt x="0" y="243378"/>
                  <a:pt x="243378" y="0"/>
                  <a:pt x="5435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E7759A-910A-7244-B6B7-FA942FCF14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90EC925-C536-164F-AA6A-D8F7FBF8405F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6B7898-C48C-DD42-9525-DB88318CCF9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508AF-248C-1049-B53B-7301943F9CF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826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15ABB91-D1E4-E14E-94A6-836DC835BC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2419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4F05356-8E55-E64E-AA4C-56E1525092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1088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AAC610-C08A-CC4C-AF9F-F41E2504C1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4808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F5933D7-03FB-A248-A430-8B31A36617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6003" y="1578279"/>
            <a:ext cx="2833465" cy="4258850"/>
          </a:xfrm>
          <a:custGeom>
            <a:avLst/>
            <a:gdLst>
              <a:gd name="connsiteX0" fmla="*/ 171623 w 2833465"/>
              <a:gd name="connsiteY0" fmla="*/ 0 h 4258850"/>
              <a:gd name="connsiteX1" fmla="*/ 2661842 w 2833465"/>
              <a:gd name="connsiteY1" fmla="*/ 0 h 4258850"/>
              <a:gd name="connsiteX2" fmla="*/ 2833465 w 2833465"/>
              <a:gd name="connsiteY2" fmla="*/ 171623 h 4258850"/>
              <a:gd name="connsiteX3" fmla="*/ 2833465 w 2833465"/>
              <a:gd name="connsiteY3" fmla="*/ 4087227 h 4258850"/>
              <a:gd name="connsiteX4" fmla="*/ 2661842 w 2833465"/>
              <a:gd name="connsiteY4" fmla="*/ 4258850 h 4258850"/>
              <a:gd name="connsiteX5" fmla="*/ 171623 w 2833465"/>
              <a:gd name="connsiteY5" fmla="*/ 4258850 h 4258850"/>
              <a:gd name="connsiteX6" fmla="*/ 0 w 2833465"/>
              <a:gd name="connsiteY6" fmla="*/ 4087227 h 4258850"/>
              <a:gd name="connsiteX7" fmla="*/ 0 w 2833465"/>
              <a:gd name="connsiteY7" fmla="*/ 171623 h 4258850"/>
              <a:gd name="connsiteX8" fmla="*/ 171623 w 2833465"/>
              <a:gd name="connsiteY8" fmla="*/ 0 h 425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33465" h="4258850">
                <a:moveTo>
                  <a:pt x="171623" y="0"/>
                </a:moveTo>
                <a:lnTo>
                  <a:pt x="2661842" y="0"/>
                </a:lnTo>
                <a:cubicBezTo>
                  <a:pt x="2756627" y="0"/>
                  <a:pt x="2833465" y="76838"/>
                  <a:pt x="2833465" y="171623"/>
                </a:cubicBezTo>
                <a:lnTo>
                  <a:pt x="2833465" y="4087227"/>
                </a:lnTo>
                <a:cubicBezTo>
                  <a:pt x="2833465" y="4182012"/>
                  <a:pt x="2756627" y="4258850"/>
                  <a:pt x="2661842" y="4258850"/>
                </a:cubicBezTo>
                <a:lnTo>
                  <a:pt x="171623" y="4258850"/>
                </a:lnTo>
                <a:cubicBezTo>
                  <a:pt x="76838" y="4258850"/>
                  <a:pt x="0" y="4182012"/>
                  <a:pt x="0" y="4087227"/>
                </a:cubicBezTo>
                <a:lnTo>
                  <a:pt x="0" y="171623"/>
                </a:lnTo>
                <a:cubicBezTo>
                  <a:pt x="0" y="76838"/>
                  <a:pt x="76838" y="0"/>
                  <a:pt x="17162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FB726F-E1B9-F74E-86C0-A42B55C512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D2A02A4-30AD-1C49-AD9D-9ACF0A9C399D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C4EA0-8177-E149-907E-D099778364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65878-BBA7-8441-B98D-5CFBC2A57DF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647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BDD09B8-66D6-564E-8EC0-F106F90D8A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1999" cy="6296948"/>
          </a:xfrm>
          <a:custGeom>
            <a:avLst/>
            <a:gdLst>
              <a:gd name="connsiteX0" fmla="*/ 10675620 w 12191999"/>
              <a:gd name="connsiteY0" fmla="*/ 3396468 h 6296948"/>
              <a:gd name="connsiteX1" fmla="*/ 12125860 w 12191999"/>
              <a:gd name="connsiteY1" fmla="*/ 4846708 h 6296948"/>
              <a:gd name="connsiteX2" fmla="*/ 10675620 w 12191999"/>
              <a:gd name="connsiteY2" fmla="*/ 6296948 h 6296948"/>
              <a:gd name="connsiteX3" fmla="*/ 9225380 w 12191999"/>
              <a:gd name="connsiteY3" fmla="*/ 4846708 h 6296948"/>
              <a:gd name="connsiteX4" fmla="*/ 1523999 w 12191999"/>
              <a:gd name="connsiteY4" fmla="*/ 3396466 h 6296948"/>
              <a:gd name="connsiteX5" fmla="*/ 2974240 w 12191999"/>
              <a:gd name="connsiteY5" fmla="*/ 4846707 h 6296948"/>
              <a:gd name="connsiteX6" fmla="*/ 1524000 w 12191999"/>
              <a:gd name="connsiteY6" fmla="*/ 6296947 h 6296948"/>
              <a:gd name="connsiteX7" fmla="*/ 73759 w 12191999"/>
              <a:gd name="connsiteY7" fmla="*/ 4846706 h 6296948"/>
              <a:gd name="connsiteX8" fmla="*/ 12191999 w 12191999"/>
              <a:gd name="connsiteY8" fmla="*/ 1795880 h 6296948"/>
              <a:gd name="connsiteX9" fmla="*/ 12191999 w 12191999"/>
              <a:gd name="connsiteY9" fmla="*/ 1795881 h 6296948"/>
              <a:gd name="connsiteX10" fmla="*/ 12191999 w 12191999"/>
              <a:gd name="connsiteY10" fmla="*/ 4696360 h 6296948"/>
              <a:gd name="connsiteX11" fmla="*/ 10741760 w 12191999"/>
              <a:gd name="connsiteY11" fmla="*/ 3246120 h 6296948"/>
              <a:gd name="connsiteX12" fmla="*/ 9144000 w 12191999"/>
              <a:gd name="connsiteY12" fmla="*/ 1795880 h 6296948"/>
              <a:gd name="connsiteX13" fmla="*/ 10594239 w 12191999"/>
              <a:gd name="connsiteY13" fmla="*/ 3246119 h 6296948"/>
              <a:gd name="connsiteX14" fmla="*/ 9144001 w 12191999"/>
              <a:gd name="connsiteY14" fmla="*/ 4696359 h 6296948"/>
              <a:gd name="connsiteX15" fmla="*/ 7693760 w 12191999"/>
              <a:gd name="connsiteY15" fmla="*/ 3246119 h 6296948"/>
              <a:gd name="connsiteX16" fmla="*/ 3048000 w 12191999"/>
              <a:gd name="connsiteY16" fmla="*/ 1795878 h 6296948"/>
              <a:gd name="connsiteX17" fmla="*/ 4498241 w 12191999"/>
              <a:gd name="connsiteY17" fmla="*/ 3246118 h 6296948"/>
              <a:gd name="connsiteX18" fmla="*/ 3048000 w 12191999"/>
              <a:gd name="connsiteY18" fmla="*/ 4696358 h 6296948"/>
              <a:gd name="connsiteX19" fmla="*/ 1597760 w 12191999"/>
              <a:gd name="connsiteY19" fmla="*/ 3246118 h 6296948"/>
              <a:gd name="connsiteX20" fmla="*/ 0 w 12191999"/>
              <a:gd name="connsiteY20" fmla="*/ 1795877 h 6296948"/>
              <a:gd name="connsiteX21" fmla="*/ 1450240 w 12191999"/>
              <a:gd name="connsiteY21" fmla="*/ 3246118 h 6296948"/>
              <a:gd name="connsiteX22" fmla="*/ 0 w 12191999"/>
              <a:gd name="connsiteY22" fmla="*/ 4696357 h 6296948"/>
              <a:gd name="connsiteX23" fmla="*/ 0 w 12191999"/>
              <a:gd name="connsiteY23" fmla="*/ 4696357 h 6296948"/>
              <a:gd name="connsiteX24" fmla="*/ 0 w 12191999"/>
              <a:gd name="connsiteY24" fmla="*/ 1795878 h 6296948"/>
              <a:gd name="connsiteX25" fmla="*/ 10675619 w 12191999"/>
              <a:gd name="connsiteY25" fmla="*/ 172822 h 6296948"/>
              <a:gd name="connsiteX26" fmla="*/ 12125859 w 12191999"/>
              <a:gd name="connsiteY26" fmla="*/ 1623062 h 6296948"/>
              <a:gd name="connsiteX27" fmla="*/ 10675620 w 12191999"/>
              <a:gd name="connsiteY27" fmla="*/ 3073301 h 6296948"/>
              <a:gd name="connsiteX28" fmla="*/ 9225380 w 12191999"/>
              <a:gd name="connsiteY28" fmla="*/ 1623061 h 6296948"/>
              <a:gd name="connsiteX29" fmla="*/ 7619996 w 12191999"/>
              <a:gd name="connsiteY29" fmla="*/ 172821 h 6296948"/>
              <a:gd name="connsiteX30" fmla="*/ 9070235 w 12191999"/>
              <a:gd name="connsiteY30" fmla="*/ 1623061 h 6296948"/>
              <a:gd name="connsiteX31" fmla="*/ 7619996 w 12191999"/>
              <a:gd name="connsiteY31" fmla="*/ 3073301 h 6296948"/>
              <a:gd name="connsiteX32" fmla="*/ 6169756 w 12191999"/>
              <a:gd name="connsiteY32" fmla="*/ 1623061 h 6296948"/>
              <a:gd name="connsiteX33" fmla="*/ 4572001 w 12191999"/>
              <a:gd name="connsiteY33" fmla="*/ 172821 h 6296948"/>
              <a:gd name="connsiteX34" fmla="*/ 6022241 w 12191999"/>
              <a:gd name="connsiteY34" fmla="*/ 1623061 h 6296948"/>
              <a:gd name="connsiteX35" fmla="*/ 4572001 w 12191999"/>
              <a:gd name="connsiteY35" fmla="*/ 3073299 h 6296948"/>
              <a:gd name="connsiteX36" fmla="*/ 3121761 w 12191999"/>
              <a:gd name="connsiteY36" fmla="*/ 1623061 h 6296948"/>
              <a:gd name="connsiteX37" fmla="*/ 1524000 w 12191999"/>
              <a:gd name="connsiteY37" fmla="*/ 172819 h 6296948"/>
              <a:gd name="connsiteX38" fmla="*/ 2974241 w 12191999"/>
              <a:gd name="connsiteY38" fmla="*/ 1623059 h 6296948"/>
              <a:gd name="connsiteX39" fmla="*/ 1524001 w 12191999"/>
              <a:gd name="connsiteY39" fmla="*/ 3073299 h 6296948"/>
              <a:gd name="connsiteX40" fmla="*/ 73761 w 12191999"/>
              <a:gd name="connsiteY40" fmla="*/ 1623058 h 6296948"/>
              <a:gd name="connsiteX41" fmla="*/ 10741762 w 12191999"/>
              <a:gd name="connsiteY41" fmla="*/ 0 h 6296948"/>
              <a:gd name="connsiteX42" fmla="*/ 12191999 w 12191999"/>
              <a:gd name="connsiteY42" fmla="*/ 1 h 6296948"/>
              <a:gd name="connsiteX43" fmla="*/ 12191999 w 12191999"/>
              <a:gd name="connsiteY43" fmla="*/ 1450243 h 6296948"/>
              <a:gd name="connsiteX44" fmla="*/ 12191999 w 12191999"/>
              <a:gd name="connsiteY44" fmla="*/ 1450244 h 6296948"/>
              <a:gd name="connsiteX45" fmla="*/ 10741759 w 12191999"/>
              <a:gd name="connsiteY45" fmla="*/ 4 h 6296948"/>
              <a:gd name="connsiteX46" fmla="*/ 7693763 w 12191999"/>
              <a:gd name="connsiteY46" fmla="*/ 0 h 6296948"/>
              <a:gd name="connsiteX47" fmla="*/ 10594235 w 12191999"/>
              <a:gd name="connsiteY47" fmla="*/ 1 h 6296948"/>
              <a:gd name="connsiteX48" fmla="*/ 10594239 w 12191999"/>
              <a:gd name="connsiteY48" fmla="*/ 3 h 6296948"/>
              <a:gd name="connsiteX49" fmla="*/ 9143999 w 12191999"/>
              <a:gd name="connsiteY49" fmla="*/ 1450243 h 6296948"/>
              <a:gd name="connsiteX50" fmla="*/ 7693760 w 12191999"/>
              <a:gd name="connsiteY50" fmla="*/ 4 h 6296948"/>
              <a:gd name="connsiteX51" fmla="*/ 4645762 w 12191999"/>
              <a:gd name="connsiteY51" fmla="*/ 0 h 6296948"/>
              <a:gd name="connsiteX52" fmla="*/ 7546240 w 12191999"/>
              <a:gd name="connsiteY52" fmla="*/ 0 h 6296948"/>
              <a:gd name="connsiteX53" fmla="*/ 6096000 w 12191999"/>
              <a:gd name="connsiteY53" fmla="*/ 1450240 h 6296948"/>
              <a:gd name="connsiteX54" fmla="*/ 1597765 w 12191999"/>
              <a:gd name="connsiteY54" fmla="*/ 0 h 6296948"/>
              <a:gd name="connsiteX55" fmla="*/ 4498239 w 12191999"/>
              <a:gd name="connsiteY55" fmla="*/ 0 h 6296948"/>
              <a:gd name="connsiteX56" fmla="*/ 4498241 w 12191999"/>
              <a:gd name="connsiteY56" fmla="*/ 2 h 6296948"/>
              <a:gd name="connsiteX57" fmla="*/ 3048003 w 12191999"/>
              <a:gd name="connsiteY57" fmla="*/ 1450242 h 6296948"/>
              <a:gd name="connsiteX58" fmla="*/ 1597763 w 12191999"/>
              <a:gd name="connsiteY58" fmla="*/ 2 h 6296948"/>
              <a:gd name="connsiteX59" fmla="*/ 0 w 12191999"/>
              <a:gd name="connsiteY59" fmla="*/ 0 h 6296948"/>
              <a:gd name="connsiteX60" fmla="*/ 1450241 w 12191999"/>
              <a:gd name="connsiteY60" fmla="*/ 0 h 6296948"/>
              <a:gd name="connsiteX61" fmla="*/ 2 w 12191999"/>
              <a:gd name="connsiteY61" fmla="*/ 1450240 h 6296948"/>
              <a:gd name="connsiteX62" fmla="*/ 0 w 12191999"/>
              <a:gd name="connsiteY62" fmla="*/ 1450237 h 6296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191999" h="6296948">
                <a:moveTo>
                  <a:pt x="10675620" y="3396468"/>
                </a:moveTo>
                <a:lnTo>
                  <a:pt x="12125860" y="4846708"/>
                </a:lnTo>
                <a:lnTo>
                  <a:pt x="10675620" y="6296948"/>
                </a:lnTo>
                <a:lnTo>
                  <a:pt x="9225380" y="4846708"/>
                </a:lnTo>
                <a:close/>
                <a:moveTo>
                  <a:pt x="1523999" y="3396466"/>
                </a:moveTo>
                <a:lnTo>
                  <a:pt x="2974240" y="4846707"/>
                </a:lnTo>
                <a:lnTo>
                  <a:pt x="1524000" y="6296947"/>
                </a:lnTo>
                <a:lnTo>
                  <a:pt x="73759" y="4846706"/>
                </a:lnTo>
                <a:close/>
                <a:moveTo>
                  <a:pt x="12191999" y="1795880"/>
                </a:moveTo>
                <a:lnTo>
                  <a:pt x="12191999" y="1795881"/>
                </a:lnTo>
                <a:lnTo>
                  <a:pt x="12191999" y="4696360"/>
                </a:lnTo>
                <a:lnTo>
                  <a:pt x="10741760" y="3246120"/>
                </a:lnTo>
                <a:close/>
                <a:moveTo>
                  <a:pt x="9144000" y="1795880"/>
                </a:moveTo>
                <a:lnTo>
                  <a:pt x="10594239" y="3246119"/>
                </a:lnTo>
                <a:lnTo>
                  <a:pt x="9144001" y="4696359"/>
                </a:lnTo>
                <a:lnTo>
                  <a:pt x="7693760" y="3246119"/>
                </a:lnTo>
                <a:close/>
                <a:moveTo>
                  <a:pt x="3048000" y="1795878"/>
                </a:moveTo>
                <a:lnTo>
                  <a:pt x="4498241" y="3246118"/>
                </a:lnTo>
                <a:lnTo>
                  <a:pt x="3048000" y="4696358"/>
                </a:lnTo>
                <a:lnTo>
                  <a:pt x="1597760" y="3246118"/>
                </a:lnTo>
                <a:close/>
                <a:moveTo>
                  <a:pt x="0" y="1795877"/>
                </a:moveTo>
                <a:lnTo>
                  <a:pt x="1450240" y="3246118"/>
                </a:lnTo>
                <a:lnTo>
                  <a:pt x="0" y="4696357"/>
                </a:lnTo>
                <a:lnTo>
                  <a:pt x="0" y="4696357"/>
                </a:lnTo>
                <a:lnTo>
                  <a:pt x="0" y="1795878"/>
                </a:lnTo>
                <a:close/>
                <a:moveTo>
                  <a:pt x="10675619" y="172822"/>
                </a:moveTo>
                <a:lnTo>
                  <a:pt x="12125859" y="1623062"/>
                </a:lnTo>
                <a:lnTo>
                  <a:pt x="10675620" y="3073301"/>
                </a:lnTo>
                <a:lnTo>
                  <a:pt x="9225380" y="1623061"/>
                </a:lnTo>
                <a:close/>
                <a:moveTo>
                  <a:pt x="7619996" y="172821"/>
                </a:moveTo>
                <a:lnTo>
                  <a:pt x="9070235" y="1623061"/>
                </a:lnTo>
                <a:lnTo>
                  <a:pt x="7619996" y="3073301"/>
                </a:lnTo>
                <a:lnTo>
                  <a:pt x="6169756" y="1623061"/>
                </a:lnTo>
                <a:close/>
                <a:moveTo>
                  <a:pt x="4572001" y="172821"/>
                </a:moveTo>
                <a:lnTo>
                  <a:pt x="6022241" y="1623061"/>
                </a:lnTo>
                <a:lnTo>
                  <a:pt x="4572001" y="3073299"/>
                </a:lnTo>
                <a:lnTo>
                  <a:pt x="3121761" y="1623061"/>
                </a:lnTo>
                <a:close/>
                <a:moveTo>
                  <a:pt x="1524000" y="172819"/>
                </a:moveTo>
                <a:lnTo>
                  <a:pt x="2974241" y="1623059"/>
                </a:lnTo>
                <a:lnTo>
                  <a:pt x="1524001" y="3073299"/>
                </a:lnTo>
                <a:lnTo>
                  <a:pt x="73761" y="1623058"/>
                </a:lnTo>
                <a:close/>
                <a:moveTo>
                  <a:pt x="10741762" y="0"/>
                </a:moveTo>
                <a:lnTo>
                  <a:pt x="12191999" y="1"/>
                </a:lnTo>
                <a:lnTo>
                  <a:pt x="12191999" y="1450243"/>
                </a:lnTo>
                <a:lnTo>
                  <a:pt x="12191999" y="1450244"/>
                </a:lnTo>
                <a:lnTo>
                  <a:pt x="10741759" y="4"/>
                </a:lnTo>
                <a:close/>
                <a:moveTo>
                  <a:pt x="7693763" y="0"/>
                </a:moveTo>
                <a:lnTo>
                  <a:pt x="10594235" y="1"/>
                </a:lnTo>
                <a:lnTo>
                  <a:pt x="10594239" y="3"/>
                </a:lnTo>
                <a:lnTo>
                  <a:pt x="9143999" y="1450243"/>
                </a:lnTo>
                <a:lnTo>
                  <a:pt x="7693760" y="4"/>
                </a:lnTo>
                <a:close/>
                <a:moveTo>
                  <a:pt x="4645762" y="0"/>
                </a:moveTo>
                <a:lnTo>
                  <a:pt x="7546240" y="0"/>
                </a:lnTo>
                <a:lnTo>
                  <a:pt x="6096000" y="1450240"/>
                </a:lnTo>
                <a:close/>
                <a:moveTo>
                  <a:pt x="1597765" y="0"/>
                </a:moveTo>
                <a:lnTo>
                  <a:pt x="4498239" y="0"/>
                </a:lnTo>
                <a:lnTo>
                  <a:pt x="4498241" y="2"/>
                </a:lnTo>
                <a:lnTo>
                  <a:pt x="3048003" y="1450242"/>
                </a:lnTo>
                <a:lnTo>
                  <a:pt x="1597763" y="2"/>
                </a:lnTo>
                <a:close/>
                <a:moveTo>
                  <a:pt x="0" y="0"/>
                </a:moveTo>
                <a:lnTo>
                  <a:pt x="1450241" y="0"/>
                </a:lnTo>
                <a:lnTo>
                  <a:pt x="2" y="1450240"/>
                </a:lnTo>
                <a:lnTo>
                  <a:pt x="0" y="14502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07C7A1-BC6E-EE48-BC6C-B2797764472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A5C23D4-092D-6C45-8156-3C84D1912B94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0EAD0-0962-784A-9014-B2BA088A76B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DC645-1DFB-C648-95BE-DCC297E4F36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23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D677B7-E634-214A-B74A-21F60D17A5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6000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94B4C0E-9328-6844-B61A-D278149F77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4057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D6A68822-F67E-D04D-A7CA-AD4A60CFBC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78166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BF06EB8-BF6C-B440-9523-6364077B20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0618" y="1480691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191693F6-3ECB-F64A-89C0-36E690F486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6000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232EA96-BCE6-B14E-8912-B6462A8DB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84057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FDAA4C65-F36E-E749-9197-E4F295988F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8166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01E2E604-CC19-3D4F-92CB-74FF3593392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00618" y="4118715"/>
            <a:ext cx="2673882" cy="2418577"/>
          </a:xfrm>
          <a:custGeom>
            <a:avLst/>
            <a:gdLst>
              <a:gd name="connsiteX0" fmla="*/ 199436 w 2673882"/>
              <a:gd name="connsiteY0" fmla="*/ 0 h 2418577"/>
              <a:gd name="connsiteX1" fmla="*/ 2474446 w 2673882"/>
              <a:gd name="connsiteY1" fmla="*/ 0 h 2418577"/>
              <a:gd name="connsiteX2" fmla="*/ 2673882 w 2673882"/>
              <a:gd name="connsiteY2" fmla="*/ 199436 h 2418577"/>
              <a:gd name="connsiteX3" fmla="*/ 2673882 w 2673882"/>
              <a:gd name="connsiteY3" fmla="*/ 2219141 h 2418577"/>
              <a:gd name="connsiteX4" fmla="*/ 2474446 w 2673882"/>
              <a:gd name="connsiteY4" fmla="*/ 2418577 h 2418577"/>
              <a:gd name="connsiteX5" fmla="*/ 199436 w 2673882"/>
              <a:gd name="connsiteY5" fmla="*/ 2418577 h 2418577"/>
              <a:gd name="connsiteX6" fmla="*/ 0 w 2673882"/>
              <a:gd name="connsiteY6" fmla="*/ 2219141 h 2418577"/>
              <a:gd name="connsiteX7" fmla="*/ 0 w 2673882"/>
              <a:gd name="connsiteY7" fmla="*/ 199436 h 2418577"/>
              <a:gd name="connsiteX8" fmla="*/ 199436 w 2673882"/>
              <a:gd name="connsiteY8" fmla="*/ 0 h 2418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73882" h="2418577">
                <a:moveTo>
                  <a:pt x="199436" y="0"/>
                </a:moveTo>
                <a:lnTo>
                  <a:pt x="2474446" y="0"/>
                </a:lnTo>
                <a:cubicBezTo>
                  <a:pt x="2584591" y="0"/>
                  <a:pt x="2673882" y="89291"/>
                  <a:pt x="2673882" y="199436"/>
                </a:cubicBezTo>
                <a:lnTo>
                  <a:pt x="2673882" y="2219141"/>
                </a:lnTo>
                <a:cubicBezTo>
                  <a:pt x="2673882" y="2329286"/>
                  <a:pt x="2584591" y="2418577"/>
                  <a:pt x="2474446" y="2418577"/>
                </a:cubicBezTo>
                <a:lnTo>
                  <a:pt x="199436" y="2418577"/>
                </a:lnTo>
                <a:cubicBezTo>
                  <a:pt x="89291" y="2418577"/>
                  <a:pt x="0" y="2329286"/>
                  <a:pt x="0" y="2219141"/>
                </a:cubicBezTo>
                <a:lnTo>
                  <a:pt x="0" y="199436"/>
                </a:lnTo>
                <a:cubicBezTo>
                  <a:pt x="0" y="89291"/>
                  <a:pt x="89291" y="0"/>
                  <a:pt x="1994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420D6-E02B-6E47-868C-178D3A74CE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32D6F01F-8A84-2245-9C99-387BFD348BF7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1664EA-C1B3-BA4B-823A-15C2077DF67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5FB11-3C48-0343-88D2-F3E9AFE60D9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8937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E32B518-CAD7-EA4B-82C9-5007F62525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9190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ED3995E-A889-F340-9DFA-09D4ECEFAFF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36133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1C5F82A-81FF-4743-B2CA-FA7F8A92F0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83075" y="2087089"/>
            <a:ext cx="3519735" cy="2398816"/>
          </a:xfrm>
          <a:custGeom>
            <a:avLst/>
            <a:gdLst>
              <a:gd name="connsiteX0" fmla="*/ 162304 w 3519735"/>
              <a:gd name="connsiteY0" fmla="*/ 0 h 2398816"/>
              <a:gd name="connsiteX1" fmla="*/ 3357431 w 3519735"/>
              <a:gd name="connsiteY1" fmla="*/ 0 h 2398816"/>
              <a:gd name="connsiteX2" fmla="*/ 3519735 w 3519735"/>
              <a:gd name="connsiteY2" fmla="*/ 162304 h 2398816"/>
              <a:gd name="connsiteX3" fmla="*/ 3519735 w 3519735"/>
              <a:gd name="connsiteY3" fmla="*/ 2236512 h 2398816"/>
              <a:gd name="connsiteX4" fmla="*/ 3357431 w 3519735"/>
              <a:gd name="connsiteY4" fmla="*/ 2398816 h 2398816"/>
              <a:gd name="connsiteX5" fmla="*/ 162304 w 3519735"/>
              <a:gd name="connsiteY5" fmla="*/ 2398816 h 2398816"/>
              <a:gd name="connsiteX6" fmla="*/ 0 w 3519735"/>
              <a:gd name="connsiteY6" fmla="*/ 2236512 h 2398816"/>
              <a:gd name="connsiteX7" fmla="*/ 0 w 3519735"/>
              <a:gd name="connsiteY7" fmla="*/ 162304 h 2398816"/>
              <a:gd name="connsiteX8" fmla="*/ 162304 w 3519735"/>
              <a:gd name="connsiteY8" fmla="*/ 0 h 239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9735" h="2398816">
                <a:moveTo>
                  <a:pt x="162304" y="0"/>
                </a:moveTo>
                <a:lnTo>
                  <a:pt x="3357431" y="0"/>
                </a:lnTo>
                <a:cubicBezTo>
                  <a:pt x="3447069" y="0"/>
                  <a:pt x="3519735" y="72666"/>
                  <a:pt x="3519735" y="162304"/>
                </a:cubicBezTo>
                <a:lnTo>
                  <a:pt x="3519735" y="2236512"/>
                </a:lnTo>
                <a:cubicBezTo>
                  <a:pt x="3519735" y="2326150"/>
                  <a:pt x="3447069" y="2398816"/>
                  <a:pt x="3357431" y="2398816"/>
                </a:cubicBezTo>
                <a:lnTo>
                  <a:pt x="162304" y="2398816"/>
                </a:lnTo>
                <a:cubicBezTo>
                  <a:pt x="72666" y="2398816"/>
                  <a:pt x="0" y="2326150"/>
                  <a:pt x="0" y="2236512"/>
                </a:cubicBezTo>
                <a:lnTo>
                  <a:pt x="0" y="162304"/>
                </a:lnTo>
                <a:cubicBezTo>
                  <a:pt x="0" y="72666"/>
                  <a:pt x="72666" y="0"/>
                  <a:pt x="162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296C74-6D91-E742-9041-6885C004818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11D5B18-AA8A-E040-B74D-CE10188B6852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7B28FD-1A5F-F24A-8144-43E831A3DEC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FD244-29E3-3A49-A0E4-AC72DF60098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7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B9B1816-C01D-F44A-832E-5E10F7D7E0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2561" y="1836683"/>
            <a:ext cx="4478959" cy="2796328"/>
          </a:xfrm>
          <a:custGeom>
            <a:avLst/>
            <a:gdLst>
              <a:gd name="connsiteX0" fmla="*/ 0 w 4478959"/>
              <a:gd name="connsiteY0" fmla="*/ 0 h 2796328"/>
              <a:gd name="connsiteX1" fmla="*/ 4478959 w 4478959"/>
              <a:gd name="connsiteY1" fmla="*/ 0 h 2796328"/>
              <a:gd name="connsiteX2" fmla="*/ 4478959 w 4478959"/>
              <a:gd name="connsiteY2" fmla="*/ 2796328 h 2796328"/>
              <a:gd name="connsiteX3" fmla="*/ 0 w 4478959"/>
              <a:gd name="connsiteY3" fmla="*/ 2796328 h 2796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8959" h="2796328">
                <a:moveTo>
                  <a:pt x="0" y="0"/>
                </a:moveTo>
                <a:lnTo>
                  <a:pt x="4478959" y="0"/>
                </a:lnTo>
                <a:lnTo>
                  <a:pt x="4478959" y="2796328"/>
                </a:lnTo>
                <a:lnTo>
                  <a:pt x="0" y="27963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8D909-639E-264C-9829-BA8422C340F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4B24746-7976-D342-86D1-8712343607E1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C48B28-0369-F74E-89C1-1BA7AB942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00523-92E6-0D47-B415-82923A75844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414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6A59F-2FAE-784F-9EF5-2DDC15DC90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8855" y="441252"/>
            <a:ext cx="6074734" cy="6032256"/>
          </a:xfrm>
          <a:custGeom>
            <a:avLst/>
            <a:gdLst>
              <a:gd name="connsiteX0" fmla="*/ 3251143 w 6074734"/>
              <a:gd name="connsiteY0" fmla="*/ 4586228 h 6032256"/>
              <a:gd name="connsiteX1" fmla="*/ 4366493 w 6074734"/>
              <a:gd name="connsiteY1" fmla="*/ 4586228 h 6032256"/>
              <a:gd name="connsiteX2" fmla="*/ 4531832 w 6074734"/>
              <a:gd name="connsiteY2" fmla="*/ 4751567 h 6032256"/>
              <a:gd name="connsiteX3" fmla="*/ 4531832 w 6074734"/>
              <a:gd name="connsiteY3" fmla="*/ 5866917 h 6032256"/>
              <a:gd name="connsiteX4" fmla="*/ 4366493 w 6074734"/>
              <a:gd name="connsiteY4" fmla="*/ 6032256 h 6032256"/>
              <a:gd name="connsiteX5" fmla="*/ 3251143 w 6074734"/>
              <a:gd name="connsiteY5" fmla="*/ 6032256 h 6032256"/>
              <a:gd name="connsiteX6" fmla="*/ 3085804 w 6074734"/>
              <a:gd name="connsiteY6" fmla="*/ 5866917 h 6032256"/>
              <a:gd name="connsiteX7" fmla="*/ 3085804 w 6074734"/>
              <a:gd name="connsiteY7" fmla="*/ 4751567 h 6032256"/>
              <a:gd name="connsiteX8" fmla="*/ 3251143 w 6074734"/>
              <a:gd name="connsiteY8" fmla="*/ 4586228 h 6032256"/>
              <a:gd name="connsiteX9" fmla="*/ 4794045 w 6074734"/>
              <a:gd name="connsiteY9" fmla="*/ 4582629 h 6032256"/>
              <a:gd name="connsiteX10" fmla="*/ 5909395 w 6074734"/>
              <a:gd name="connsiteY10" fmla="*/ 4582629 h 6032256"/>
              <a:gd name="connsiteX11" fmla="*/ 6074734 w 6074734"/>
              <a:gd name="connsiteY11" fmla="*/ 4747968 h 6032256"/>
              <a:gd name="connsiteX12" fmla="*/ 6074734 w 6074734"/>
              <a:gd name="connsiteY12" fmla="*/ 5863318 h 6032256"/>
              <a:gd name="connsiteX13" fmla="*/ 5909395 w 6074734"/>
              <a:gd name="connsiteY13" fmla="*/ 6028657 h 6032256"/>
              <a:gd name="connsiteX14" fmla="*/ 4794045 w 6074734"/>
              <a:gd name="connsiteY14" fmla="*/ 6028657 h 6032256"/>
              <a:gd name="connsiteX15" fmla="*/ 4628706 w 6074734"/>
              <a:gd name="connsiteY15" fmla="*/ 5863318 h 6032256"/>
              <a:gd name="connsiteX16" fmla="*/ 4628706 w 6074734"/>
              <a:gd name="connsiteY16" fmla="*/ 4747968 h 6032256"/>
              <a:gd name="connsiteX17" fmla="*/ 4794045 w 6074734"/>
              <a:gd name="connsiteY17" fmla="*/ 4582629 h 6032256"/>
              <a:gd name="connsiteX18" fmla="*/ 1708241 w 6074734"/>
              <a:gd name="connsiteY18" fmla="*/ 4582629 h 6032256"/>
              <a:gd name="connsiteX19" fmla="*/ 2823591 w 6074734"/>
              <a:gd name="connsiteY19" fmla="*/ 4582629 h 6032256"/>
              <a:gd name="connsiteX20" fmla="*/ 2988930 w 6074734"/>
              <a:gd name="connsiteY20" fmla="*/ 4747968 h 6032256"/>
              <a:gd name="connsiteX21" fmla="*/ 2988930 w 6074734"/>
              <a:gd name="connsiteY21" fmla="*/ 5863318 h 6032256"/>
              <a:gd name="connsiteX22" fmla="*/ 2823591 w 6074734"/>
              <a:gd name="connsiteY22" fmla="*/ 6028657 h 6032256"/>
              <a:gd name="connsiteX23" fmla="*/ 1708241 w 6074734"/>
              <a:gd name="connsiteY23" fmla="*/ 6028657 h 6032256"/>
              <a:gd name="connsiteX24" fmla="*/ 1542902 w 6074734"/>
              <a:gd name="connsiteY24" fmla="*/ 5863318 h 6032256"/>
              <a:gd name="connsiteX25" fmla="*/ 1542902 w 6074734"/>
              <a:gd name="connsiteY25" fmla="*/ 4747968 h 6032256"/>
              <a:gd name="connsiteX26" fmla="*/ 1708241 w 6074734"/>
              <a:gd name="connsiteY26" fmla="*/ 4582629 h 6032256"/>
              <a:gd name="connsiteX27" fmla="*/ 165339 w 6074734"/>
              <a:gd name="connsiteY27" fmla="*/ 4582629 h 6032256"/>
              <a:gd name="connsiteX28" fmla="*/ 1280689 w 6074734"/>
              <a:gd name="connsiteY28" fmla="*/ 4582629 h 6032256"/>
              <a:gd name="connsiteX29" fmla="*/ 1446028 w 6074734"/>
              <a:gd name="connsiteY29" fmla="*/ 4747968 h 6032256"/>
              <a:gd name="connsiteX30" fmla="*/ 1446028 w 6074734"/>
              <a:gd name="connsiteY30" fmla="*/ 5863318 h 6032256"/>
              <a:gd name="connsiteX31" fmla="*/ 1280689 w 6074734"/>
              <a:gd name="connsiteY31" fmla="*/ 6028657 h 6032256"/>
              <a:gd name="connsiteX32" fmla="*/ 165339 w 6074734"/>
              <a:gd name="connsiteY32" fmla="*/ 6028657 h 6032256"/>
              <a:gd name="connsiteX33" fmla="*/ 0 w 6074734"/>
              <a:gd name="connsiteY33" fmla="*/ 5863318 h 6032256"/>
              <a:gd name="connsiteX34" fmla="*/ 0 w 6074734"/>
              <a:gd name="connsiteY34" fmla="*/ 4747968 h 6032256"/>
              <a:gd name="connsiteX35" fmla="*/ 165339 w 6074734"/>
              <a:gd name="connsiteY35" fmla="*/ 4582629 h 6032256"/>
              <a:gd name="connsiteX36" fmla="*/ 4794045 w 6074734"/>
              <a:gd name="connsiteY36" fmla="*/ 3055085 h 6032256"/>
              <a:gd name="connsiteX37" fmla="*/ 5909395 w 6074734"/>
              <a:gd name="connsiteY37" fmla="*/ 3055085 h 6032256"/>
              <a:gd name="connsiteX38" fmla="*/ 6074734 w 6074734"/>
              <a:gd name="connsiteY38" fmla="*/ 3220424 h 6032256"/>
              <a:gd name="connsiteX39" fmla="*/ 6074734 w 6074734"/>
              <a:gd name="connsiteY39" fmla="*/ 4335774 h 6032256"/>
              <a:gd name="connsiteX40" fmla="*/ 5909395 w 6074734"/>
              <a:gd name="connsiteY40" fmla="*/ 4501113 h 6032256"/>
              <a:gd name="connsiteX41" fmla="*/ 4794045 w 6074734"/>
              <a:gd name="connsiteY41" fmla="*/ 4501113 h 6032256"/>
              <a:gd name="connsiteX42" fmla="*/ 4628706 w 6074734"/>
              <a:gd name="connsiteY42" fmla="*/ 4335774 h 6032256"/>
              <a:gd name="connsiteX43" fmla="*/ 4628706 w 6074734"/>
              <a:gd name="connsiteY43" fmla="*/ 3220424 h 6032256"/>
              <a:gd name="connsiteX44" fmla="*/ 4794045 w 6074734"/>
              <a:gd name="connsiteY44" fmla="*/ 3055085 h 6032256"/>
              <a:gd name="connsiteX45" fmla="*/ 3252416 w 6074734"/>
              <a:gd name="connsiteY45" fmla="*/ 3055085 h 6032256"/>
              <a:gd name="connsiteX46" fmla="*/ 4367766 w 6074734"/>
              <a:gd name="connsiteY46" fmla="*/ 3055085 h 6032256"/>
              <a:gd name="connsiteX47" fmla="*/ 4533105 w 6074734"/>
              <a:gd name="connsiteY47" fmla="*/ 3220424 h 6032256"/>
              <a:gd name="connsiteX48" fmla="*/ 4533105 w 6074734"/>
              <a:gd name="connsiteY48" fmla="*/ 4335774 h 6032256"/>
              <a:gd name="connsiteX49" fmla="*/ 4367766 w 6074734"/>
              <a:gd name="connsiteY49" fmla="*/ 4501113 h 6032256"/>
              <a:gd name="connsiteX50" fmla="*/ 3252416 w 6074734"/>
              <a:gd name="connsiteY50" fmla="*/ 4501113 h 6032256"/>
              <a:gd name="connsiteX51" fmla="*/ 3087077 w 6074734"/>
              <a:gd name="connsiteY51" fmla="*/ 4335774 h 6032256"/>
              <a:gd name="connsiteX52" fmla="*/ 3087077 w 6074734"/>
              <a:gd name="connsiteY52" fmla="*/ 3220424 h 6032256"/>
              <a:gd name="connsiteX53" fmla="*/ 3252416 w 6074734"/>
              <a:gd name="connsiteY53" fmla="*/ 3055085 h 6032256"/>
              <a:gd name="connsiteX54" fmla="*/ 1708242 w 6074734"/>
              <a:gd name="connsiteY54" fmla="*/ 3055085 h 6032256"/>
              <a:gd name="connsiteX55" fmla="*/ 2823591 w 6074734"/>
              <a:gd name="connsiteY55" fmla="*/ 3055085 h 6032256"/>
              <a:gd name="connsiteX56" fmla="*/ 2988931 w 6074734"/>
              <a:gd name="connsiteY56" fmla="*/ 3220424 h 6032256"/>
              <a:gd name="connsiteX57" fmla="*/ 2988931 w 6074734"/>
              <a:gd name="connsiteY57" fmla="*/ 4335774 h 6032256"/>
              <a:gd name="connsiteX58" fmla="*/ 2823591 w 6074734"/>
              <a:gd name="connsiteY58" fmla="*/ 4501113 h 6032256"/>
              <a:gd name="connsiteX59" fmla="*/ 1708242 w 6074734"/>
              <a:gd name="connsiteY59" fmla="*/ 4501113 h 6032256"/>
              <a:gd name="connsiteX60" fmla="*/ 1542902 w 6074734"/>
              <a:gd name="connsiteY60" fmla="*/ 4335774 h 6032256"/>
              <a:gd name="connsiteX61" fmla="*/ 1542902 w 6074734"/>
              <a:gd name="connsiteY61" fmla="*/ 3220424 h 6032256"/>
              <a:gd name="connsiteX62" fmla="*/ 1708242 w 6074734"/>
              <a:gd name="connsiteY62" fmla="*/ 3055085 h 6032256"/>
              <a:gd name="connsiteX63" fmla="*/ 165340 w 6074734"/>
              <a:gd name="connsiteY63" fmla="*/ 3055085 h 6032256"/>
              <a:gd name="connsiteX64" fmla="*/ 1280689 w 6074734"/>
              <a:gd name="connsiteY64" fmla="*/ 3055085 h 6032256"/>
              <a:gd name="connsiteX65" fmla="*/ 1446029 w 6074734"/>
              <a:gd name="connsiteY65" fmla="*/ 3220424 h 6032256"/>
              <a:gd name="connsiteX66" fmla="*/ 1446029 w 6074734"/>
              <a:gd name="connsiteY66" fmla="*/ 4335774 h 6032256"/>
              <a:gd name="connsiteX67" fmla="*/ 1280689 w 6074734"/>
              <a:gd name="connsiteY67" fmla="*/ 4501113 h 6032256"/>
              <a:gd name="connsiteX68" fmla="*/ 165340 w 6074734"/>
              <a:gd name="connsiteY68" fmla="*/ 4501113 h 6032256"/>
              <a:gd name="connsiteX69" fmla="*/ 1 w 6074734"/>
              <a:gd name="connsiteY69" fmla="*/ 4335774 h 6032256"/>
              <a:gd name="connsiteX70" fmla="*/ 1 w 6074734"/>
              <a:gd name="connsiteY70" fmla="*/ 3220424 h 6032256"/>
              <a:gd name="connsiteX71" fmla="*/ 165340 w 6074734"/>
              <a:gd name="connsiteY71" fmla="*/ 3055085 h 6032256"/>
              <a:gd name="connsiteX72" fmla="*/ 1708242 w 6074734"/>
              <a:gd name="connsiteY72" fmla="*/ 1527321 h 6032256"/>
              <a:gd name="connsiteX73" fmla="*/ 2823591 w 6074734"/>
              <a:gd name="connsiteY73" fmla="*/ 1527321 h 6032256"/>
              <a:gd name="connsiteX74" fmla="*/ 2988931 w 6074734"/>
              <a:gd name="connsiteY74" fmla="*/ 1692659 h 6032256"/>
              <a:gd name="connsiteX75" fmla="*/ 2988931 w 6074734"/>
              <a:gd name="connsiteY75" fmla="*/ 2808009 h 6032256"/>
              <a:gd name="connsiteX76" fmla="*/ 2823591 w 6074734"/>
              <a:gd name="connsiteY76" fmla="*/ 2973348 h 6032256"/>
              <a:gd name="connsiteX77" fmla="*/ 1708242 w 6074734"/>
              <a:gd name="connsiteY77" fmla="*/ 2973348 h 6032256"/>
              <a:gd name="connsiteX78" fmla="*/ 1542903 w 6074734"/>
              <a:gd name="connsiteY78" fmla="*/ 2808009 h 6032256"/>
              <a:gd name="connsiteX79" fmla="*/ 1542903 w 6074734"/>
              <a:gd name="connsiteY79" fmla="*/ 1692659 h 6032256"/>
              <a:gd name="connsiteX80" fmla="*/ 1708242 w 6074734"/>
              <a:gd name="connsiteY80" fmla="*/ 1527321 h 6032256"/>
              <a:gd name="connsiteX81" fmla="*/ 4794045 w 6074734"/>
              <a:gd name="connsiteY81" fmla="*/ 1523943 h 6032256"/>
              <a:gd name="connsiteX82" fmla="*/ 5909395 w 6074734"/>
              <a:gd name="connsiteY82" fmla="*/ 1523943 h 6032256"/>
              <a:gd name="connsiteX83" fmla="*/ 6074734 w 6074734"/>
              <a:gd name="connsiteY83" fmla="*/ 1689281 h 6032256"/>
              <a:gd name="connsiteX84" fmla="*/ 6074734 w 6074734"/>
              <a:gd name="connsiteY84" fmla="*/ 2804631 h 6032256"/>
              <a:gd name="connsiteX85" fmla="*/ 5909395 w 6074734"/>
              <a:gd name="connsiteY85" fmla="*/ 2969970 h 6032256"/>
              <a:gd name="connsiteX86" fmla="*/ 4794045 w 6074734"/>
              <a:gd name="connsiteY86" fmla="*/ 2969970 h 6032256"/>
              <a:gd name="connsiteX87" fmla="*/ 4628706 w 6074734"/>
              <a:gd name="connsiteY87" fmla="*/ 2804631 h 6032256"/>
              <a:gd name="connsiteX88" fmla="*/ 4628706 w 6074734"/>
              <a:gd name="connsiteY88" fmla="*/ 1689281 h 6032256"/>
              <a:gd name="connsiteX89" fmla="*/ 4794045 w 6074734"/>
              <a:gd name="connsiteY89" fmla="*/ 1523943 h 6032256"/>
              <a:gd name="connsiteX90" fmla="*/ 3251143 w 6074734"/>
              <a:gd name="connsiteY90" fmla="*/ 1523943 h 6032256"/>
              <a:gd name="connsiteX91" fmla="*/ 4366493 w 6074734"/>
              <a:gd name="connsiteY91" fmla="*/ 1523943 h 6032256"/>
              <a:gd name="connsiteX92" fmla="*/ 4531832 w 6074734"/>
              <a:gd name="connsiteY92" fmla="*/ 1689281 h 6032256"/>
              <a:gd name="connsiteX93" fmla="*/ 4531832 w 6074734"/>
              <a:gd name="connsiteY93" fmla="*/ 2804631 h 6032256"/>
              <a:gd name="connsiteX94" fmla="*/ 4366493 w 6074734"/>
              <a:gd name="connsiteY94" fmla="*/ 2969970 h 6032256"/>
              <a:gd name="connsiteX95" fmla="*/ 3251143 w 6074734"/>
              <a:gd name="connsiteY95" fmla="*/ 2969970 h 6032256"/>
              <a:gd name="connsiteX96" fmla="*/ 3085804 w 6074734"/>
              <a:gd name="connsiteY96" fmla="*/ 2804631 h 6032256"/>
              <a:gd name="connsiteX97" fmla="*/ 3085804 w 6074734"/>
              <a:gd name="connsiteY97" fmla="*/ 1689281 h 6032256"/>
              <a:gd name="connsiteX98" fmla="*/ 3251143 w 6074734"/>
              <a:gd name="connsiteY98" fmla="*/ 1523943 h 6032256"/>
              <a:gd name="connsiteX99" fmla="*/ 165340 w 6074734"/>
              <a:gd name="connsiteY99" fmla="*/ 1523943 h 6032256"/>
              <a:gd name="connsiteX100" fmla="*/ 1280690 w 6074734"/>
              <a:gd name="connsiteY100" fmla="*/ 1523943 h 6032256"/>
              <a:gd name="connsiteX101" fmla="*/ 1446029 w 6074734"/>
              <a:gd name="connsiteY101" fmla="*/ 1689281 h 6032256"/>
              <a:gd name="connsiteX102" fmla="*/ 1446029 w 6074734"/>
              <a:gd name="connsiteY102" fmla="*/ 2804631 h 6032256"/>
              <a:gd name="connsiteX103" fmla="*/ 1280690 w 6074734"/>
              <a:gd name="connsiteY103" fmla="*/ 2969970 h 6032256"/>
              <a:gd name="connsiteX104" fmla="*/ 165340 w 6074734"/>
              <a:gd name="connsiteY104" fmla="*/ 2969970 h 6032256"/>
              <a:gd name="connsiteX105" fmla="*/ 1 w 6074734"/>
              <a:gd name="connsiteY105" fmla="*/ 2804631 h 6032256"/>
              <a:gd name="connsiteX106" fmla="*/ 1 w 6074734"/>
              <a:gd name="connsiteY106" fmla="*/ 1689281 h 6032256"/>
              <a:gd name="connsiteX107" fmla="*/ 165340 w 6074734"/>
              <a:gd name="connsiteY107" fmla="*/ 1523943 h 6032256"/>
              <a:gd name="connsiteX108" fmla="*/ 4794045 w 6074734"/>
              <a:gd name="connsiteY108" fmla="*/ 0 h 6032256"/>
              <a:gd name="connsiteX109" fmla="*/ 5909395 w 6074734"/>
              <a:gd name="connsiteY109" fmla="*/ 0 h 6032256"/>
              <a:gd name="connsiteX110" fmla="*/ 6074734 w 6074734"/>
              <a:gd name="connsiteY110" fmla="*/ 165339 h 6032256"/>
              <a:gd name="connsiteX111" fmla="*/ 6074734 w 6074734"/>
              <a:gd name="connsiteY111" fmla="*/ 1280689 h 6032256"/>
              <a:gd name="connsiteX112" fmla="*/ 5909395 w 6074734"/>
              <a:gd name="connsiteY112" fmla="*/ 1446028 h 6032256"/>
              <a:gd name="connsiteX113" fmla="*/ 4794045 w 6074734"/>
              <a:gd name="connsiteY113" fmla="*/ 1446028 h 6032256"/>
              <a:gd name="connsiteX114" fmla="*/ 4628706 w 6074734"/>
              <a:gd name="connsiteY114" fmla="*/ 1280689 h 6032256"/>
              <a:gd name="connsiteX115" fmla="*/ 4628706 w 6074734"/>
              <a:gd name="connsiteY115" fmla="*/ 165339 h 6032256"/>
              <a:gd name="connsiteX116" fmla="*/ 4794045 w 6074734"/>
              <a:gd name="connsiteY116" fmla="*/ 0 h 6032256"/>
              <a:gd name="connsiteX117" fmla="*/ 3251143 w 6074734"/>
              <a:gd name="connsiteY117" fmla="*/ 0 h 6032256"/>
              <a:gd name="connsiteX118" fmla="*/ 4366493 w 6074734"/>
              <a:gd name="connsiteY118" fmla="*/ 0 h 6032256"/>
              <a:gd name="connsiteX119" fmla="*/ 4531832 w 6074734"/>
              <a:gd name="connsiteY119" fmla="*/ 165339 h 6032256"/>
              <a:gd name="connsiteX120" fmla="*/ 4531832 w 6074734"/>
              <a:gd name="connsiteY120" fmla="*/ 1280689 h 6032256"/>
              <a:gd name="connsiteX121" fmla="*/ 4366493 w 6074734"/>
              <a:gd name="connsiteY121" fmla="*/ 1446028 h 6032256"/>
              <a:gd name="connsiteX122" fmla="*/ 3251143 w 6074734"/>
              <a:gd name="connsiteY122" fmla="*/ 1446028 h 6032256"/>
              <a:gd name="connsiteX123" fmla="*/ 3085804 w 6074734"/>
              <a:gd name="connsiteY123" fmla="*/ 1280689 h 6032256"/>
              <a:gd name="connsiteX124" fmla="*/ 3085804 w 6074734"/>
              <a:gd name="connsiteY124" fmla="*/ 165339 h 6032256"/>
              <a:gd name="connsiteX125" fmla="*/ 3251143 w 6074734"/>
              <a:gd name="connsiteY125" fmla="*/ 0 h 6032256"/>
              <a:gd name="connsiteX126" fmla="*/ 1708242 w 6074734"/>
              <a:gd name="connsiteY126" fmla="*/ 0 h 6032256"/>
              <a:gd name="connsiteX127" fmla="*/ 2823591 w 6074734"/>
              <a:gd name="connsiteY127" fmla="*/ 0 h 6032256"/>
              <a:gd name="connsiteX128" fmla="*/ 2988931 w 6074734"/>
              <a:gd name="connsiteY128" fmla="*/ 165339 h 6032256"/>
              <a:gd name="connsiteX129" fmla="*/ 2988931 w 6074734"/>
              <a:gd name="connsiteY129" fmla="*/ 1280689 h 6032256"/>
              <a:gd name="connsiteX130" fmla="*/ 2823591 w 6074734"/>
              <a:gd name="connsiteY130" fmla="*/ 1446028 h 6032256"/>
              <a:gd name="connsiteX131" fmla="*/ 1708242 w 6074734"/>
              <a:gd name="connsiteY131" fmla="*/ 1446028 h 6032256"/>
              <a:gd name="connsiteX132" fmla="*/ 1542903 w 6074734"/>
              <a:gd name="connsiteY132" fmla="*/ 1280689 h 6032256"/>
              <a:gd name="connsiteX133" fmla="*/ 1542903 w 6074734"/>
              <a:gd name="connsiteY133" fmla="*/ 165339 h 6032256"/>
              <a:gd name="connsiteX134" fmla="*/ 1708242 w 6074734"/>
              <a:gd name="connsiteY134" fmla="*/ 0 h 6032256"/>
              <a:gd name="connsiteX135" fmla="*/ 165340 w 6074734"/>
              <a:gd name="connsiteY135" fmla="*/ 0 h 6032256"/>
              <a:gd name="connsiteX136" fmla="*/ 1280690 w 6074734"/>
              <a:gd name="connsiteY136" fmla="*/ 0 h 6032256"/>
              <a:gd name="connsiteX137" fmla="*/ 1446030 w 6074734"/>
              <a:gd name="connsiteY137" fmla="*/ 165339 h 6032256"/>
              <a:gd name="connsiteX138" fmla="*/ 1446030 w 6074734"/>
              <a:gd name="connsiteY138" fmla="*/ 1280689 h 6032256"/>
              <a:gd name="connsiteX139" fmla="*/ 1280690 w 6074734"/>
              <a:gd name="connsiteY139" fmla="*/ 1446028 h 6032256"/>
              <a:gd name="connsiteX140" fmla="*/ 165340 w 6074734"/>
              <a:gd name="connsiteY140" fmla="*/ 1446028 h 6032256"/>
              <a:gd name="connsiteX141" fmla="*/ 1 w 6074734"/>
              <a:gd name="connsiteY141" fmla="*/ 1280689 h 6032256"/>
              <a:gd name="connsiteX142" fmla="*/ 1 w 6074734"/>
              <a:gd name="connsiteY142" fmla="*/ 165339 h 6032256"/>
              <a:gd name="connsiteX143" fmla="*/ 165340 w 6074734"/>
              <a:gd name="connsiteY143" fmla="*/ 0 h 60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6074734" h="6032256">
                <a:moveTo>
                  <a:pt x="3251143" y="4586228"/>
                </a:moveTo>
                <a:lnTo>
                  <a:pt x="4366493" y="4586228"/>
                </a:lnTo>
                <a:cubicBezTo>
                  <a:pt x="4457807" y="4586228"/>
                  <a:pt x="4531832" y="4660253"/>
                  <a:pt x="4531832" y="4751567"/>
                </a:cubicBezTo>
                <a:lnTo>
                  <a:pt x="4531832" y="5866917"/>
                </a:lnTo>
                <a:cubicBezTo>
                  <a:pt x="4531832" y="5958231"/>
                  <a:pt x="4457807" y="6032256"/>
                  <a:pt x="4366493" y="6032256"/>
                </a:cubicBezTo>
                <a:lnTo>
                  <a:pt x="3251143" y="6032256"/>
                </a:lnTo>
                <a:cubicBezTo>
                  <a:pt x="3159829" y="6032256"/>
                  <a:pt x="3085804" y="5958231"/>
                  <a:pt x="3085804" y="5866917"/>
                </a:cubicBezTo>
                <a:lnTo>
                  <a:pt x="3085804" y="4751567"/>
                </a:lnTo>
                <a:cubicBezTo>
                  <a:pt x="3085804" y="4660253"/>
                  <a:pt x="3159829" y="4586228"/>
                  <a:pt x="3251143" y="4586228"/>
                </a:cubicBezTo>
                <a:close/>
                <a:moveTo>
                  <a:pt x="4794045" y="4582629"/>
                </a:moveTo>
                <a:lnTo>
                  <a:pt x="5909395" y="4582629"/>
                </a:lnTo>
                <a:cubicBezTo>
                  <a:pt x="6000709" y="4582629"/>
                  <a:pt x="6074734" y="4656654"/>
                  <a:pt x="6074734" y="4747968"/>
                </a:cubicBezTo>
                <a:lnTo>
                  <a:pt x="6074734" y="5863318"/>
                </a:lnTo>
                <a:cubicBezTo>
                  <a:pt x="6074734" y="5954632"/>
                  <a:pt x="6000709" y="6028657"/>
                  <a:pt x="5909395" y="6028657"/>
                </a:cubicBezTo>
                <a:lnTo>
                  <a:pt x="4794045" y="6028657"/>
                </a:lnTo>
                <a:cubicBezTo>
                  <a:pt x="4702731" y="6028657"/>
                  <a:pt x="4628706" y="5954632"/>
                  <a:pt x="4628706" y="5863318"/>
                </a:cubicBezTo>
                <a:lnTo>
                  <a:pt x="4628706" y="4747968"/>
                </a:lnTo>
                <a:cubicBezTo>
                  <a:pt x="4628706" y="4656654"/>
                  <a:pt x="4702731" y="4582629"/>
                  <a:pt x="4794045" y="4582629"/>
                </a:cubicBezTo>
                <a:close/>
                <a:moveTo>
                  <a:pt x="1708241" y="4582629"/>
                </a:moveTo>
                <a:lnTo>
                  <a:pt x="2823591" y="4582629"/>
                </a:lnTo>
                <a:cubicBezTo>
                  <a:pt x="2914905" y="4582629"/>
                  <a:pt x="2988930" y="4656654"/>
                  <a:pt x="2988930" y="4747968"/>
                </a:cubicBezTo>
                <a:lnTo>
                  <a:pt x="2988930" y="5863318"/>
                </a:lnTo>
                <a:cubicBezTo>
                  <a:pt x="2988930" y="5954632"/>
                  <a:pt x="2914905" y="6028657"/>
                  <a:pt x="2823591" y="6028657"/>
                </a:cubicBezTo>
                <a:lnTo>
                  <a:pt x="1708241" y="6028657"/>
                </a:lnTo>
                <a:cubicBezTo>
                  <a:pt x="1616927" y="6028657"/>
                  <a:pt x="1542902" y="5954632"/>
                  <a:pt x="1542902" y="5863318"/>
                </a:cubicBezTo>
                <a:lnTo>
                  <a:pt x="1542902" y="4747968"/>
                </a:lnTo>
                <a:cubicBezTo>
                  <a:pt x="1542902" y="4656654"/>
                  <a:pt x="1616927" y="4582629"/>
                  <a:pt x="1708241" y="4582629"/>
                </a:cubicBezTo>
                <a:close/>
                <a:moveTo>
                  <a:pt x="165339" y="4582629"/>
                </a:moveTo>
                <a:lnTo>
                  <a:pt x="1280689" y="4582629"/>
                </a:lnTo>
                <a:cubicBezTo>
                  <a:pt x="1372003" y="4582629"/>
                  <a:pt x="1446028" y="4656654"/>
                  <a:pt x="1446028" y="4747968"/>
                </a:cubicBezTo>
                <a:lnTo>
                  <a:pt x="1446028" y="5863318"/>
                </a:lnTo>
                <a:cubicBezTo>
                  <a:pt x="1446028" y="5954632"/>
                  <a:pt x="1372003" y="6028657"/>
                  <a:pt x="1280689" y="6028657"/>
                </a:cubicBezTo>
                <a:lnTo>
                  <a:pt x="165339" y="6028657"/>
                </a:lnTo>
                <a:cubicBezTo>
                  <a:pt x="74025" y="6028657"/>
                  <a:pt x="0" y="5954632"/>
                  <a:pt x="0" y="5863318"/>
                </a:cubicBezTo>
                <a:lnTo>
                  <a:pt x="0" y="4747968"/>
                </a:lnTo>
                <a:cubicBezTo>
                  <a:pt x="0" y="4656654"/>
                  <a:pt x="74025" y="4582629"/>
                  <a:pt x="165339" y="4582629"/>
                </a:cubicBezTo>
                <a:close/>
                <a:moveTo>
                  <a:pt x="4794045" y="3055085"/>
                </a:moveTo>
                <a:lnTo>
                  <a:pt x="5909395" y="3055085"/>
                </a:lnTo>
                <a:cubicBezTo>
                  <a:pt x="6000709" y="3055085"/>
                  <a:pt x="6074734" y="3129110"/>
                  <a:pt x="6074734" y="3220424"/>
                </a:cubicBezTo>
                <a:lnTo>
                  <a:pt x="6074734" y="4335774"/>
                </a:lnTo>
                <a:cubicBezTo>
                  <a:pt x="6074734" y="4427088"/>
                  <a:pt x="6000709" y="4501113"/>
                  <a:pt x="5909395" y="4501113"/>
                </a:cubicBezTo>
                <a:lnTo>
                  <a:pt x="4794045" y="4501113"/>
                </a:lnTo>
                <a:cubicBezTo>
                  <a:pt x="4702731" y="4501113"/>
                  <a:pt x="4628706" y="4427088"/>
                  <a:pt x="4628706" y="4335774"/>
                </a:cubicBezTo>
                <a:lnTo>
                  <a:pt x="4628706" y="3220424"/>
                </a:lnTo>
                <a:cubicBezTo>
                  <a:pt x="4628706" y="3129110"/>
                  <a:pt x="4702731" y="3055085"/>
                  <a:pt x="4794045" y="3055085"/>
                </a:cubicBezTo>
                <a:close/>
                <a:moveTo>
                  <a:pt x="3252416" y="3055085"/>
                </a:moveTo>
                <a:lnTo>
                  <a:pt x="4367766" y="3055085"/>
                </a:lnTo>
                <a:cubicBezTo>
                  <a:pt x="4459080" y="3055085"/>
                  <a:pt x="4533105" y="3129110"/>
                  <a:pt x="4533105" y="3220424"/>
                </a:cubicBezTo>
                <a:lnTo>
                  <a:pt x="4533105" y="4335774"/>
                </a:lnTo>
                <a:cubicBezTo>
                  <a:pt x="4533105" y="4427088"/>
                  <a:pt x="4459080" y="4501113"/>
                  <a:pt x="4367766" y="4501113"/>
                </a:cubicBezTo>
                <a:lnTo>
                  <a:pt x="3252416" y="4501113"/>
                </a:lnTo>
                <a:cubicBezTo>
                  <a:pt x="3161102" y="4501113"/>
                  <a:pt x="3087077" y="4427088"/>
                  <a:pt x="3087077" y="4335774"/>
                </a:cubicBezTo>
                <a:lnTo>
                  <a:pt x="3087077" y="3220424"/>
                </a:lnTo>
                <a:cubicBezTo>
                  <a:pt x="3087077" y="3129110"/>
                  <a:pt x="3161102" y="3055085"/>
                  <a:pt x="3252416" y="3055085"/>
                </a:cubicBezTo>
                <a:close/>
                <a:moveTo>
                  <a:pt x="1708242" y="3055085"/>
                </a:moveTo>
                <a:lnTo>
                  <a:pt x="2823591" y="3055085"/>
                </a:lnTo>
                <a:cubicBezTo>
                  <a:pt x="2914905" y="3055085"/>
                  <a:pt x="2988931" y="3129110"/>
                  <a:pt x="2988931" y="3220424"/>
                </a:cubicBezTo>
                <a:lnTo>
                  <a:pt x="2988931" y="4335774"/>
                </a:lnTo>
                <a:cubicBezTo>
                  <a:pt x="2988931" y="4427088"/>
                  <a:pt x="2914905" y="4501113"/>
                  <a:pt x="2823591" y="4501113"/>
                </a:cubicBezTo>
                <a:lnTo>
                  <a:pt x="1708242" y="4501113"/>
                </a:lnTo>
                <a:cubicBezTo>
                  <a:pt x="1616928" y="4501113"/>
                  <a:pt x="1542902" y="4427088"/>
                  <a:pt x="1542902" y="4335774"/>
                </a:cubicBezTo>
                <a:lnTo>
                  <a:pt x="1542902" y="3220424"/>
                </a:lnTo>
                <a:cubicBezTo>
                  <a:pt x="1542902" y="3129110"/>
                  <a:pt x="1616928" y="3055085"/>
                  <a:pt x="1708242" y="3055085"/>
                </a:cubicBezTo>
                <a:close/>
                <a:moveTo>
                  <a:pt x="165340" y="3055085"/>
                </a:moveTo>
                <a:lnTo>
                  <a:pt x="1280689" y="3055085"/>
                </a:lnTo>
                <a:cubicBezTo>
                  <a:pt x="1372004" y="3055085"/>
                  <a:pt x="1446029" y="3129110"/>
                  <a:pt x="1446029" y="3220424"/>
                </a:cubicBezTo>
                <a:lnTo>
                  <a:pt x="1446029" y="4335774"/>
                </a:lnTo>
                <a:cubicBezTo>
                  <a:pt x="1446029" y="4427088"/>
                  <a:pt x="1372004" y="4501113"/>
                  <a:pt x="1280689" y="4501113"/>
                </a:cubicBezTo>
                <a:lnTo>
                  <a:pt x="165340" y="4501113"/>
                </a:lnTo>
                <a:cubicBezTo>
                  <a:pt x="74026" y="4501113"/>
                  <a:pt x="1" y="4427088"/>
                  <a:pt x="1" y="4335774"/>
                </a:cubicBezTo>
                <a:lnTo>
                  <a:pt x="1" y="3220424"/>
                </a:lnTo>
                <a:cubicBezTo>
                  <a:pt x="1" y="3129110"/>
                  <a:pt x="74026" y="3055085"/>
                  <a:pt x="165340" y="3055085"/>
                </a:cubicBezTo>
                <a:close/>
                <a:moveTo>
                  <a:pt x="1708242" y="1527321"/>
                </a:moveTo>
                <a:lnTo>
                  <a:pt x="2823591" y="1527321"/>
                </a:lnTo>
                <a:cubicBezTo>
                  <a:pt x="2914905" y="1527321"/>
                  <a:pt x="2988931" y="1601346"/>
                  <a:pt x="2988931" y="1692659"/>
                </a:cubicBezTo>
                <a:lnTo>
                  <a:pt x="2988931" y="2808009"/>
                </a:lnTo>
                <a:cubicBezTo>
                  <a:pt x="2988931" y="2899323"/>
                  <a:pt x="2914905" y="2973348"/>
                  <a:pt x="2823591" y="2973348"/>
                </a:cubicBezTo>
                <a:lnTo>
                  <a:pt x="1708242" y="2973348"/>
                </a:lnTo>
                <a:cubicBezTo>
                  <a:pt x="1616928" y="2973348"/>
                  <a:pt x="1542903" y="2899323"/>
                  <a:pt x="1542903" y="2808009"/>
                </a:cubicBezTo>
                <a:lnTo>
                  <a:pt x="1542903" y="1692659"/>
                </a:lnTo>
                <a:cubicBezTo>
                  <a:pt x="1542903" y="1601346"/>
                  <a:pt x="1616928" y="1527321"/>
                  <a:pt x="1708242" y="1527321"/>
                </a:cubicBezTo>
                <a:close/>
                <a:moveTo>
                  <a:pt x="4794045" y="1523943"/>
                </a:moveTo>
                <a:lnTo>
                  <a:pt x="5909395" y="1523943"/>
                </a:lnTo>
                <a:cubicBezTo>
                  <a:pt x="6000709" y="1523943"/>
                  <a:pt x="6074734" y="1597968"/>
                  <a:pt x="6074734" y="1689281"/>
                </a:cubicBezTo>
                <a:lnTo>
                  <a:pt x="6074734" y="2804631"/>
                </a:lnTo>
                <a:cubicBezTo>
                  <a:pt x="6074734" y="2895945"/>
                  <a:pt x="6000709" y="2969970"/>
                  <a:pt x="5909395" y="2969970"/>
                </a:cubicBezTo>
                <a:lnTo>
                  <a:pt x="4794045" y="2969970"/>
                </a:lnTo>
                <a:cubicBezTo>
                  <a:pt x="4702731" y="2969970"/>
                  <a:pt x="4628706" y="2895945"/>
                  <a:pt x="4628706" y="2804631"/>
                </a:cubicBezTo>
                <a:lnTo>
                  <a:pt x="4628706" y="1689281"/>
                </a:lnTo>
                <a:cubicBezTo>
                  <a:pt x="4628706" y="1597968"/>
                  <a:pt x="4702731" y="1523943"/>
                  <a:pt x="4794045" y="1523943"/>
                </a:cubicBezTo>
                <a:close/>
                <a:moveTo>
                  <a:pt x="3251143" y="1523943"/>
                </a:moveTo>
                <a:lnTo>
                  <a:pt x="4366493" y="1523943"/>
                </a:lnTo>
                <a:cubicBezTo>
                  <a:pt x="4457807" y="1523943"/>
                  <a:pt x="4531832" y="1597968"/>
                  <a:pt x="4531832" y="1689281"/>
                </a:cubicBezTo>
                <a:lnTo>
                  <a:pt x="4531832" y="2804631"/>
                </a:lnTo>
                <a:cubicBezTo>
                  <a:pt x="4531832" y="2895945"/>
                  <a:pt x="4457807" y="2969970"/>
                  <a:pt x="4366493" y="2969970"/>
                </a:cubicBezTo>
                <a:lnTo>
                  <a:pt x="3251143" y="2969970"/>
                </a:lnTo>
                <a:cubicBezTo>
                  <a:pt x="3159829" y="2969970"/>
                  <a:pt x="3085804" y="2895945"/>
                  <a:pt x="3085804" y="2804631"/>
                </a:cubicBezTo>
                <a:lnTo>
                  <a:pt x="3085804" y="1689281"/>
                </a:lnTo>
                <a:cubicBezTo>
                  <a:pt x="3085804" y="1597968"/>
                  <a:pt x="3159829" y="1523943"/>
                  <a:pt x="3251143" y="1523943"/>
                </a:cubicBezTo>
                <a:close/>
                <a:moveTo>
                  <a:pt x="165340" y="1523943"/>
                </a:moveTo>
                <a:lnTo>
                  <a:pt x="1280690" y="1523943"/>
                </a:lnTo>
                <a:cubicBezTo>
                  <a:pt x="1372004" y="1523943"/>
                  <a:pt x="1446029" y="1597968"/>
                  <a:pt x="1446029" y="1689281"/>
                </a:cubicBezTo>
                <a:lnTo>
                  <a:pt x="1446029" y="2804631"/>
                </a:lnTo>
                <a:cubicBezTo>
                  <a:pt x="1446029" y="2895945"/>
                  <a:pt x="1372004" y="2969970"/>
                  <a:pt x="1280690" y="2969970"/>
                </a:cubicBezTo>
                <a:lnTo>
                  <a:pt x="165340" y="2969970"/>
                </a:lnTo>
                <a:cubicBezTo>
                  <a:pt x="74026" y="2969970"/>
                  <a:pt x="1" y="2895945"/>
                  <a:pt x="1" y="2804631"/>
                </a:cubicBezTo>
                <a:lnTo>
                  <a:pt x="1" y="1689281"/>
                </a:lnTo>
                <a:cubicBezTo>
                  <a:pt x="1" y="1597968"/>
                  <a:pt x="74026" y="1523943"/>
                  <a:pt x="165340" y="1523943"/>
                </a:cubicBezTo>
                <a:close/>
                <a:moveTo>
                  <a:pt x="4794045" y="0"/>
                </a:moveTo>
                <a:lnTo>
                  <a:pt x="5909395" y="0"/>
                </a:lnTo>
                <a:cubicBezTo>
                  <a:pt x="6000709" y="0"/>
                  <a:pt x="6074734" y="74025"/>
                  <a:pt x="6074734" y="165339"/>
                </a:cubicBezTo>
                <a:lnTo>
                  <a:pt x="6074734" y="1280689"/>
                </a:lnTo>
                <a:cubicBezTo>
                  <a:pt x="6074734" y="1372003"/>
                  <a:pt x="6000709" y="1446028"/>
                  <a:pt x="5909395" y="1446028"/>
                </a:cubicBezTo>
                <a:lnTo>
                  <a:pt x="4794045" y="1446028"/>
                </a:lnTo>
                <a:cubicBezTo>
                  <a:pt x="4702731" y="1446028"/>
                  <a:pt x="4628706" y="1372003"/>
                  <a:pt x="4628706" y="1280689"/>
                </a:cubicBezTo>
                <a:lnTo>
                  <a:pt x="4628706" y="165339"/>
                </a:lnTo>
                <a:cubicBezTo>
                  <a:pt x="4628706" y="74025"/>
                  <a:pt x="4702731" y="0"/>
                  <a:pt x="4794045" y="0"/>
                </a:cubicBezTo>
                <a:close/>
                <a:moveTo>
                  <a:pt x="3251143" y="0"/>
                </a:moveTo>
                <a:lnTo>
                  <a:pt x="4366493" y="0"/>
                </a:lnTo>
                <a:cubicBezTo>
                  <a:pt x="4457807" y="0"/>
                  <a:pt x="4531832" y="74025"/>
                  <a:pt x="4531832" y="165339"/>
                </a:cubicBezTo>
                <a:lnTo>
                  <a:pt x="4531832" y="1280689"/>
                </a:lnTo>
                <a:cubicBezTo>
                  <a:pt x="4531832" y="1372004"/>
                  <a:pt x="4457807" y="1446028"/>
                  <a:pt x="4366493" y="1446028"/>
                </a:cubicBezTo>
                <a:lnTo>
                  <a:pt x="3251143" y="1446028"/>
                </a:lnTo>
                <a:cubicBezTo>
                  <a:pt x="3159829" y="1446028"/>
                  <a:pt x="3085804" y="1372004"/>
                  <a:pt x="3085804" y="1280689"/>
                </a:cubicBezTo>
                <a:lnTo>
                  <a:pt x="3085804" y="165339"/>
                </a:lnTo>
                <a:cubicBezTo>
                  <a:pt x="3085804" y="74025"/>
                  <a:pt x="3159829" y="0"/>
                  <a:pt x="3251143" y="0"/>
                </a:cubicBezTo>
                <a:close/>
                <a:moveTo>
                  <a:pt x="1708242" y="0"/>
                </a:moveTo>
                <a:lnTo>
                  <a:pt x="2823591" y="0"/>
                </a:lnTo>
                <a:cubicBezTo>
                  <a:pt x="2914905" y="0"/>
                  <a:pt x="2988931" y="74025"/>
                  <a:pt x="2988931" y="165339"/>
                </a:cubicBezTo>
                <a:lnTo>
                  <a:pt x="2988931" y="1280689"/>
                </a:lnTo>
                <a:cubicBezTo>
                  <a:pt x="2988931" y="1372004"/>
                  <a:pt x="2914905" y="1446028"/>
                  <a:pt x="2823591" y="1446028"/>
                </a:cubicBezTo>
                <a:lnTo>
                  <a:pt x="1708242" y="1446028"/>
                </a:lnTo>
                <a:cubicBezTo>
                  <a:pt x="1616928" y="1446028"/>
                  <a:pt x="1542903" y="1372004"/>
                  <a:pt x="1542903" y="1280689"/>
                </a:cubicBezTo>
                <a:lnTo>
                  <a:pt x="1542903" y="165339"/>
                </a:lnTo>
                <a:cubicBezTo>
                  <a:pt x="1542903" y="74025"/>
                  <a:pt x="1616928" y="0"/>
                  <a:pt x="1708242" y="0"/>
                </a:cubicBezTo>
                <a:close/>
                <a:moveTo>
                  <a:pt x="165340" y="0"/>
                </a:moveTo>
                <a:lnTo>
                  <a:pt x="1280690" y="0"/>
                </a:lnTo>
                <a:cubicBezTo>
                  <a:pt x="1372004" y="0"/>
                  <a:pt x="1446030" y="74025"/>
                  <a:pt x="1446030" y="165339"/>
                </a:cubicBezTo>
                <a:lnTo>
                  <a:pt x="1446030" y="1280689"/>
                </a:lnTo>
                <a:cubicBezTo>
                  <a:pt x="1446030" y="1372004"/>
                  <a:pt x="1372004" y="1446028"/>
                  <a:pt x="1280690" y="1446028"/>
                </a:cubicBezTo>
                <a:lnTo>
                  <a:pt x="165340" y="1446028"/>
                </a:lnTo>
                <a:cubicBezTo>
                  <a:pt x="74026" y="1446028"/>
                  <a:pt x="1" y="1372004"/>
                  <a:pt x="1" y="1280689"/>
                </a:cubicBezTo>
                <a:lnTo>
                  <a:pt x="1" y="165339"/>
                </a:lnTo>
                <a:cubicBezTo>
                  <a:pt x="1" y="74025"/>
                  <a:pt x="74026" y="0"/>
                  <a:pt x="1653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805F6F-7EC1-6949-8E06-340B0D629C5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A72D8B-EA6D-CE4E-B8CC-DC34A384627E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E6379-DACD-AA4E-B61D-3A7874BD79D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2B6882-9935-0A49-8B79-973967C3475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838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E8B8A7-D9BB-B44F-8712-2848B4E3EF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" y="2058088"/>
            <a:ext cx="5158451" cy="2442258"/>
          </a:xfrm>
          <a:custGeom>
            <a:avLst/>
            <a:gdLst>
              <a:gd name="connsiteX0" fmla="*/ 0 w 5158451"/>
              <a:gd name="connsiteY0" fmla="*/ 0 h 2442258"/>
              <a:gd name="connsiteX1" fmla="*/ 5158451 w 5158451"/>
              <a:gd name="connsiteY1" fmla="*/ 0 h 2442258"/>
              <a:gd name="connsiteX2" fmla="*/ 5158451 w 5158451"/>
              <a:gd name="connsiteY2" fmla="*/ 2442258 h 2442258"/>
              <a:gd name="connsiteX3" fmla="*/ 0 w 5158451"/>
              <a:gd name="connsiteY3" fmla="*/ 2442258 h 2442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451" h="2442258">
                <a:moveTo>
                  <a:pt x="0" y="0"/>
                </a:moveTo>
                <a:lnTo>
                  <a:pt x="5158451" y="0"/>
                </a:lnTo>
                <a:lnTo>
                  <a:pt x="5158451" y="2442258"/>
                </a:lnTo>
                <a:lnTo>
                  <a:pt x="0" y="24422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E2B938D-B593-2B4A-ABD8-3D6DC4DB1D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51271" y="2058088"/>
            <a:ext cx="5158451" cy="2442258"/>
          </a:xfrm>
          <a:custGeom>
            <a:avLst/>
            <a:gdLst>
              <a:gd name="connsiteX0" fmla="*/ 0 w 5158451"/>
              <a:gd name="connsiteY0" fmla="*/ 0 h 2442258"/>
              <a:gd name="connsiteX1" fmla="*/ 5158451 w 5158451"/>
              <a:gd name="connsiteY1" fmla="*/ 0 h 2442258"/>
              <a:gd name="connsiteX2" fmla="*/ 5158451 w 5158451"/>
              <a:gd name="connsiteY2" fmla="*/ 2442258 h 2442258"/>
              <a:gd name="connsiteX3" fmla="*/ 0 w 5158451"/>
              <a:gd name="connsiteY3" fmla="*/ 2442258 h 2442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451" h="2442258">
                <a:moveTo>
                  <a:pt x="0" y="0"/>
                </a:moveTo>
                <a:lnTo>
                  <a:pt x="5158451" y="0"/>
                </a:lnTo>
                <a:lnTo>
                  <a:pt x="5158451" y="2442258"/>
                </a:lnTo>
                <a:lnTo>
                  <a:pt x="0" y="244225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36E47C-2853-0345-B2C8-CFB50C0E621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E63BD-61ED-8843-AF9B-0197DB9365B7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4D9B1A-54ED-A340-BD09-22124192BFC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67B8A-9D80-EB40-BDA8-C674D662F3F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975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55943BC-4385-DB4D-B93B-9359ACE694C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7378" y="2055499"/>
            <a:ext cx="3371696" cy="3914274"/>
          </a:xfrm>
          <a:custGeom>
            <a:avLst/>
            <a:gdLst>
              <a:gd name="connsiteX0" fmla="*/ 160897 w 3371696"/>
              <a:gd name="connsiteY0" fmla="*/ 0 h 3914274"/>
              <a:gd name="connsiteX1" fmla="*/ 3210799 w 3371696"/>
              <a:gd name="connsiteY1" fmla="*/ 0 h 3914274"/>
              <a:gd name="connsiteX2" fmla="*/ 3371696 w 3371696"/>
              <a:gd name="connsiteY2" fmla="*/ 160897 h 3914274"/>
              <a:gd name="connsiteX3" fmla="*/ 3371696 w 3371696"/>
              <a:gd name="connsiteY3" fmla="*/ 3753377 h 3914274"/>
              <a:gd name="connsiteX4" fmla="*/ 3210799 w 3371696"/>
              <a:gd name="connsiteY4" fmla="*/ 3914274 h 3914274"/>
              <a:gd name="connsiteX5" fmla="*/ 160897 w 3371696"/>
              <a:gd name="connsiteY5" fmla="*/ 3914274 h 3914274"/>
              <a:gd name="connsiteX6" fmla="*/ 0 w 3371696"/>
              <a:gd name="connsiteY6" fmla="*/ 3753377 h 3914274"/>
              <a:gd name="connsiteX7" fmla="*/ 0 w 3371696"/>
              <a:gd name="connsiteY7" fmla="*/ 160897 h 3914274"/>
              <a:gd name="connsiteX8" fmla="*/ 160897 w 3371696"/>
              <a:gd name="connsiteY8" fmla="*/ 0 h 3914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71696" h="3914274">
                <a:moveTo>
                  <a:pt x="160897" y="0"/>
                </a:moveTo>
                <a:lnTo>
                  <a:pt x="3210799" y="0"/>
                </a:lnTo>
                <a:cubicBezTo>
                  <a:pt x="3299660" y="0"/>
                  <a:pt x="3371696" y="72036"/>
                  <a:pt x="3371696" y="160897"/>
                </a:cubicBezTo>
                <a:lnTo>
                  <a:pt x="3371696" y="3753377"/>
                </a:lnTo>
                <a:cubicBezTo>
                  <a:pt x="3371696" y="3842238"/>
                  <a:pt x="3299660" y="3914274"/>
                  <a:pt x="3210799" y="3914274"/>
                </a:cubicBezTo>
                <a:lnTo>
                  <a:pt x="160897" y="3914274"/>
                </a:lnTo>
                <a:cubicBezTo>
                  <a:pt x="72036" y="3914274"/>
                  <a:pt x="0" y="3842238"/>
                  <a:pt x="0" y="3753377"/>
                </a:cubicBezTo>
                <a:lnTo>
                  <a:pt x="0" y="160897"/>
                </a:lnTo>
                <a:cubicBezTo>
                  <a:pt x="0" y="72036"/>
                  <a:pt x="72036" y="0"/>
                  <a:pt x="16089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E50776-9CC7-694C-B17F-3F4A1A0CC3A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75CB77EE-AB2C-6248-89AC-AC640E49A134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8B1C6-1835-624E-A63A-C3C4B1682F0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781D5E-F359-CE49-BCD9-B0389C18D40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4956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53488" y="1573620"/>
            <a:ext cx="1968462" cy="1968460"/>
          </a:xfrm>
          <a:custGeom>
            <a:avLst/>
            <a:gdLst>
              <a:gd name="connsiteX0" fmla="*/ 984231 w 1968462"/>
              <a:gd name="connsiteY0" fmla="*/ 0 h 1968460"/>
              <a:gd name="connsiteX1" fmla="*/ 1968462 w 1968462"/>
              <a:gd name="connsiteY1" fmla="*/ 984230 h 1968460"/>
              <a:gd name="connsiteX2" fmla="*/ 984231 w 1968462"/>
              <a:gd name="connsiteY2" fmla="*/ 1968460 h 1968460"/>
              <a:gd name="connsiteX3" fmla="*/ 0 w 1968462"/>
              <a:gd name="connsiteY3" fmla="*/ 984230 h 1968460"/>
              <a:gd name="connsiteX4" fmla="*/ 984231 w 1968462"/>
              <a:gd name="connsiteY4" fmla="*/ 0 h 1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462" h="1968460">
                <a:moveTo>
                  <a:pt x="984231" y="0"/>
                </a:moveTo>
                <a:cubicBezTo>
                  <a:pt x="1527807" y="0"/>
                  <a:pt x="1968462" y="440655"/>
                  <a:pt x="1968462" y="984230"/>
                </a:cubicBezTo>
                <a:cubicBezTo>
                  <a:pt x="1968462" y="1527805"/>
                  <a:pt x="1527807" y="1968460"/>
                  <a:pt x="984231" y="1968460"/>
                </a:cubicBezTo>
                <a:cubicBezTo>
                  <a:pt x="440655" y="1968460"/>
                  <a:pt x="0" y="1527805"/>
                  <a:pt x="0" y="984230"/>
                </a:cubicBezTo>
                <a:cubicBezTo>
                  <a:pt x="0" y="440655"/>
                  <a:pt x="440655" y="0"/>
                  <a:pt x="984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153488" y="4107435"/>
            <a:ext cx="1968462" cy="1968460"/>
          </a:xfrm>
          <a:custGeom>
            <a:avLst/>
            <a:gdLst>
              <a:gd name="connsiteX0" fmla="*/ 984231 w 1968462"/>
              <a:gd name="connsiteY0" fmla="*/ 0 h 1968460"/>
              <a:gd name="connsiteX1" fmla="*/ 1968462 w 1968462"/>
              <a:gd name="connsiteY1" fmla="*/ 984230 h 1968460"/>
              <a:gd name="connsiteX2" fmla="*/ 984231 w 1968462"/>
              <a:gd name="connsiteY2" fmla="*/ 1968460 h 1968460"/>
              <a:gd name="connsiteX3" fmla="*/ 0 w 1968462"/>
              <a:gd name="connsiteY3" fmla="*/ 984230 h 1968460"/>
              <a:gd name="connsiteX4" fmla="*/ 984231 w 1968462"/>
              <a:gd name="connsiteY4" fmla="*/ 0 h 19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462" h="1968460">
                <a:moveTo>
                  <a:pt x="984231" y="0"/>
                </a:moveTo>
                <a:cubicBezTo>
                  <a:pt x="1527807" y="0"/>
                  <a:pt x="1968462" y="440655"/>
                  <a:pt x="1968462" y="984230"/>
                </a:cubicBezTo>
                <a:cubicBezTo>
                  <a:pt x="1968462" y="1527805"/>
                  <a:pt x="1527807" y="1968460"/>
                  <a:pt x="984231" y="1968460"/>
                </a:cubicBezTo>
                <a:cubicBezTo>
                  <a:pt x="440655" y="1968460"/>
                  <a:pt x="0" y="1527805"/>
                  <a:pt x="0" y="984230"/>
                </a:cubicBezTo>
                <a:cubicBezTo>
                  <a:pt x="0" y="440655"/>
                  <a:pt x="440655" y="0"/>
                  <a:pt x="9842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AA2B61-8C8D-E648-90A4-0FCB5FD466C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67AEE80-89AE-3D40-9F46-D2A685AE1FE4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2708C-67A7-FB4A-9564-89CE3F3B9C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DF39D-9A63-B846-84A1-110BE151ECA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4915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0058402" y="775144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0058401" y="3816486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722192" y="2267391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07FEC-3F41-1243-A870-DAF6650CB9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6E06FAF-B302-E447-B10C-3BDFF6F2600A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F0853-5534-7B48-930A-4B4D74A11C3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8495B-970D-C844-962D-FA133133671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5011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9925219" y="2672602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874847" y="1109550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874847" y="4221698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62F16E-71A7-AF4A-A509-A87ED583A84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FCF1E0A5-35BC-9C4F-9F45-CC2961E2B5A2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72A0EE-10C8-9C48-AC43-2F4A72538F3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7F003-B33D-6449-95B1-44B9C43025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980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0058400" y="1628775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0058400" y="4740924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722191" y="3191828"/>
            <a:ext cx="1436914" cy="1248743"/>
          </a:xfrm>
          <a:custGeom>
            <a:avLst/>
            <a:gdLst>
              <a:gd name="connsiteX0" fmla="*/ 208128 w 1436914"/>
              <a:gd name="connsiteY0" fmla="*/ 0 h 1248743"/>
              <a:gd name="connsiteX1" fmla="*/ 1228786 w 1436914"/>
              <a:gd name="connsiteY1" fmla="*/ 0 h 1248743"/>
              <a:gd name="connsiteX2" fmla="*/ 1436914 w 1436914"/>
              <a:gd name="connsiteY2" fmla="*/ 208128 h 1248743"/>
              <a:gd name="connsiteX3" fmla="*/ 1436914 w 1436914"/>
              <a:gd name="connsiteY3" fmla="*/ 1040615 h 1248743"/>
              <a:gd name="connsiteX4" fmla="*/ 1228786 w 1436914"/>
              <a:gd name="connsiteY4" fmla="*/ 1248743 h 1248743"/>
              <a:gd name="connsiteX5" fmla="*/ 208128 w 1436914"/>
              <a:gd name="connsiteY5" fmla="*/ 1248743 h 1248743"/>
              <a:gd name="connsiteX6" fmla="*/ 0 w 1436914"/>
              <a:gd name="connsiteY6" fmla="*/ 1040615 h 1248743"/>
              <a:gd name="connsiteX7" fmla="*/ 0 w 1436914"/>
              <a:gd name="connsiteY7" fmla="*/ 208128 h 1248743"/>
              <a:gd name="connsiteX8" fmla="*/ 208128 w 1436914"/>
              <a:gd name="connsiteY8" fmla="*/ 0 h 124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6914" h="1248743">
                <a:moveTo>
                  <a:pt x="208128" y="0"/>
                </a:moveTo>
                <a:lnTo>
                  <a:pt x="1228786" y="0"/>
                </a:lnTo>
                <a:cubicBezTo>
                  <a:pt x="1343732" y="0"/>
                  <a:pt x="1436914" y="93182"/>
                  <a:pt x="1436914" y="208128"/>
                </a:cubicBezTo>
                <a:lnTo>
                  <a:pt x="1436914" y="1040615"/>
                </a:lnTo>
                <a:cubicBezTo>
                  <a:pt x="1436914" y="1155561"/>
                  <a:pt x="1343732" y="1248743"/>
                  <a:pt x="1228786" y="1248743"/>
                </a:cubicBezTo>
                <a:lnTo>
                  <a:pt x="208128" y="1248743"/>
                </a:lnTo>
                <a:cubicBezTo>
                  <a:pt x="93182" y="1248743"/>
                  <a:pt x="0" y="1155561"/>
                  <a:pt x="0" y="1040615"/>
                </a:cubicBezTo>
                <a:lnTo>
                  <a:pt x="0" y="208128"/>
                </a:lnTo>
                <a:cubicBezTo>
                  <a:pt x="0" y="93182"/>
                  <a:pt x="93182" y="0"/>
                  <a:pt x="2081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2E082-19AC-BE46-A9E8-4F21D51A61E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5128508-9BC3-1B4B-9817-CC50CFC3404A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3066C0-E827-7545-BB94-5C347059704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E68A8-8273-ED44-B287-C5BC1C9D54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1672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780329" y="668825"/>
            <a:ext cx="5826086" cy="5520352"/>
          </a:xfrm>
          <a:custGeom>
            <a:avLst/>
            <a:gdLst>
              <a:gd name="connsiteX0" fmla="*/ 1014349 w 5826086"/>
              <a:gd name="connsiteY0" fmla="*/ 3744099 h 5520352"/>
              <a:gd name="connsiteX1" fmla="*/ 1539408 w 5826086"/>
              <a:gd name="connsiteY1" fmla="*/ 4641534 h 5520352"/>
              <a:gd name="connsiteX2" fmla="*/ 2579140 w 5826086"/>
              <a:gd name="connsiteY2" fmla="*/ 4647531 h 5520352"/>
              <a:gd name="connsiteX3" fmla="*/ 2075217 w 5826086"/>
              <a:gd name="connsiteY3" fmla="*/ 5520352 h 5520352"/>
              <a:gd name="connsiteX4" fmla="*/ 1035487 w 5826086"/>
              <a:gd name="connsiteY4" fmla="*/ 5514354 h 5520352"/>
              <a:gd name="connsiteX5" fmla="*/ 510426 w 5826086"/>
              <a:gd name="connsiteY5" fmla="*/ 4616918 h 5520352"/>
              <a:gd name="connsiteX6" fmla="*/ 4251582 w 5826086"/>
              <a:gd name="connsiteY6" fmla="*/ 3708317 h 5520352"/>
              <a:gd name="connsiteX7" fmla="*/ 4755505 w 5826086"/>
              <a:gd name="connsiteY7" fmla="*/ 4581138 h 5520352"/>
              <a:gd name="connsiteX8" fmla="*/ 3715773 w 5826086"/>
              <a:gd name="connsiteY8" fmla="*/ 4587135 h 5520352"/>
              <a:gd name="connsiteX9" fmla="*/ 3190713 w 5826086"/>
              <a:gd name="connsiteY9" fmla="*/ 5484571 h 5520352"/>
              <a:gd name="connsiteX10" fmla="*/ 2686790 w 5826086"/>
              <a:gd name="connsiteY10" fmla="*/ 4611750 h 5520352"/>
              <a:gd name="connsiteX11" fmla="*/ 3211850 w 5826086"/>
              <a:gd name="connsiteY11" fmla="*/ 3714315 h 5520352"/>
              <a:gd name="connsiteX12" fmla="*/ 1550787 w 5826086"/>
              <a:gd name="connsiteY12" fmla="*/ 2815338 h 5520352"/>
              <a:gd name="connsiteX13" fmla="*/ 2075847 w 5826086"/>
              <a:gd name="connsiteY13" fmla="*/ 3712774 h 5520352"/>
              <a:gd name="connsiteX14" fmla="*/ 3115579 w 5826086"/>
              <a:gd name="connsiteY14" fmla="*/ 3718772 h 5520352"/>
              <a:gd name="connsiteX15" fmla="*/ 2611656 w 5826086"/>
              <a:gd name="connsiteY15" fmla="*/ 4591592 h 5520352"/>
              <a:gd name="connsiteX16" fmla="*/ 1571924 w 5826086"/>
              <a:gd name="connsiteY16" fmla="*/ 4585594 h 5520352"/>
              <a:gd name="connsiteX17" fmla="*/ 1046865 w 5826086"/>
              <a:gd name="connsiteY17" fmla="*/ 3688158 h 5520352"/>
              <a:gd name="connsiteX18" fmla="*/ 4303568 w 5826086"/>
              <a:gd name="connsiteY18" fmla="*/ 1844953 h 5520352"/>
              <a:gd name="connsiteX19" fmla="*/ 5311414 w 5826086"/>
              <a:gd name="connsiteY19" fmla="*/ 1844953 h 5520352"/>
              <a:gd name="connsiteX20" fmla="*/ 5826086 w 5826086"/>
              <a:gd name="connsiteY20" fmla="*/ 2748386 h 5520352"/>
              <a:gd name="connsiteX21" fmla="*/ 5311413 w 5826086"/>
              <a:gd name="connsiteY21" fmla="*/ 3651819 h 5520352"/>
              <a:gd name="connsiteX22" fmla="*/ 4303568 w 5826086"/>
              <a:gd name="connsiteY22" fmla="*/ 3651819 h 5520352"/>
              <a:gd name="connsiteX23" fmla="*/ 4818240 w 5826086"/>
              <a:gd name="connsiteY23" fmla="*/ 2748386 h 5520352"/>
              <a:gd name="connsiteX24" fmla="*/ 3232990 w 5826086"/>
              <a:gd name="connsiteY24" fmla="*/ 1844953 h 5520352"/>
              <a:gd name="connsiteX25" fmla="*/ 4240836 w 5826086"/>
              <a:gd name="connsiteY25" fmla="*/ 1844953 h 5520352"/>
              <a:gd name="connsiteX26" fmla="*/ 4755508 w 5826086"/>
              <a:gd name="connsiteY26" fmla="*/ 2748386 h 5520352"/>
              <a:gd name="connsiteX27" fmla="*/ 4240836 w 5826086"/>
              <a:gd name="connsiteY27" fmla="*/ 3651819 h 5520352"/>
              <a:gd name="connsiteX28" fmla="*/ 3232990 w 5826086"/>
              <a:gd name="connsiteY28" fmla="*/ 3651819 h 5520352"/>
              <a:gd name="connsiteX29" fmla="*/ 3747662 w 5826086"/>
              <a:gd name="connsiteY29" fmla="*/ 2748386 h 5520352"/>
              <a:gd name="connsiteX30" fmla="*/ 1007845 w 5826086"/>
              <a:gd name="connsiteY30" fmla="*/ 1838247 h 5520352"/>
              <a:gd name="connsiteX31" fmla="*/ 1522518 w 5826086"/>
              <a:gd name="connsiteY31" fmla="*/ 2741681 h 5520352"/>
              <a:gd name="connsiteX32" fmla="*/ 1007845 w 5826086"/>
              <a:gd name="connsiteY32" fmla="*/ 3645113 h 5520352"/>
              <a:gd name="connsiteX33" fmla="*/ 0 w 5826086"/>
              <a:gd name="connsiteY33" fmla="*/ 3645114 h 5520352"/>
              <a:gd name="connsiteX34" fmla="*/ 514671 w 5826086"/>
              <a:gd name="connsiteY34" fmla="*/ 2741680 h 5520352"/>
              <a:gd name="connsiteX35" fmla="*/ 0 w 5826086"/>
              <a:gd name="connsiteY35" fmla="*/ 1838248 h 5520352"/>
              <a:gd name="connsiteX36" fmla="*/ 2107195 w 5826086"/>
              <a:gd name="connsiteY36" fmla="*/ 1838247 h 5520352"/>
              <a:gd name="connsiteX37" fmla="*/ 3166887 w 5826086"/>
              <a:gd name="connsiteY37" fmla="*/ 1838247 h 5520352"/>
              <a:gd name="connsiteX38" fmla="*/ 3692802 w 5826086"/>
              <a:gd name="connsiteY38" fmla="*/ 2748386 h 5520352"/>
              <a:gd name="connsiteX39" fmla="*/ 3166887 w 5826086"/>
              <a:gd name="connsiteY39" fmla="*/ 3658525 h 5520352"/>
              <a:gd name="connsiteX40" fmla="*/ 2107195 w 5826086"/>
              <a:gd name="connsiteY40" fmla="*/ 3658525 h 5520352"/>
              <a:gd name="connsiteX41" fmla="*/ 1581280 w 5826086"/>
              <a:gd name="connsiteY41" fmla="*/ 2748386 h 5520352"/>
              <a:gd name="connsiteX42" fmla="*/ 2611656 w 5826086"/>
              <a:gd name="connsiteY42" fmla="*/ 905182 h 5520352"/>
              <a:gd name="connsiteX43" fmla="*/ 3115580 w 5826086"/>
              <a:gd name="connsiteY43" fmla="*/ 1778003 h 5520352"/>
              <a:gd name="connsiteX44" fmla="*/ 2075848 w 5826086"/>
              <a:gd name="connsiteY44" fmla="*/ 1783999 h 5520352"/>
              <a:gd name="connsiteX45" fmla="*/ 1550787 w 5826086"/>
              <a:gd name="connsiteY45" fmla="*/ 2681436 h 5520352"/>
              <a:gd name="connsiteX46" fmla="*/ 1046865 w 5826086"/>
              <a:gd name="connsiteY46" fmla="*/ 1808615 h 5520352"/>
              <a:gd name="connsiteX47" fmla="*/ 1571924 w 5826086"/>
              <a:gd name="connsiteY47" fmla="*/ 911180 h 5520352"/>
              <a:gd name="connsiteX48" fmla="*/ 3190715 w 5826086"/>
              <a:gd name="connsiteY48" fmla="*/ 12204 h 5520352"/>
              <a:gd name="connsiteX49" fmla="*/ 3715775 w 5826086"/>
              <a:gd name="connsiteY49" fmla="*/ 909639 h 5520352"/>
              <a:gd name="connsiteX50" fmla="*/ 4755507 w 5826086"/>
              <a:gd name="connsiteY50" fmla="*/ 915637 h 5520352"/>
              <a:gd name="connsiteX51" fmla="*/ 4251585 w 5826086"/>
              <a:gd name="connsiteY51" fmla="*/ 1788456 h 5520352"/>
              <a:gd name="connsiteX52" fmla="*/ 3211852 w 5826086"/>
              <a:gd name="connsiteY52" fmla="*/ 1782459 h 5520352"/>
              <a:gd name="connsiteX53" fmla="*/ 2686792 w 5826086"/>
              <a:gd name="connsiteY53" fmla="*/ 885024 h 5520352"/>
              <a:gd name="connsiteX54" fmla="*/ 2063564 w 5826086"/>
              <a:gd name="connsiteY54" fmla="*/ 0 h 5520352"/>
              <a:gd name="connsiteX55" fmla="*/ 2567487 w 5826086"/>
              <a:gd name="connsiteY55" fmla="*/ 872820 h 5520352"/>
              <a:gd name="connsiteX56" fmla="*/ 1527755 w 5826086"/>
              <a:gd name="connsiteY56" fmla="*/ 878818 h 5520352"/>
              <a:gd name="connsiteX57" fmla="*/ 1002695 w 5826086"/>
              <a:gd name="connsiteY57" fmla="*/ 1776254 h 5520352"/>
              <a:gd name="connsiteX58" fmla="*/ 498772 w 5826086"/>
              <a:gd name="connsiteY58" fmla="*/ 903433 h 5520352"/>
              <a:gd name="connsiteX59" fmla="*/ 1023833 w 5826086"/>
              <a:gd name="connsiteY59" fmla="*/ 5998 h 5520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826086" h="5520352">
                <a:moveTo>
                  <a:pt x="1014349" y="3744099"/>
                </a:moveTo>
                <a:lnTo>
                  <a:pt x="1539408" y="4641534"/>
                </a:lnTo>
                <a:lnTo>
                  <a:pt x="2579140" y="4647531"/>
                </a:lnTo>
                <a:lnTo>
                  <a:pt x="2075217" y="5520352"/>
                </a:lnTo>
                <a:lnTo>
                  <a:pt x="1035487" y="5514354"/>
                </a:lnTo>
                <a:lnTo>
                  <a:pt x="510426" y="4616918"/>
                </a:lnTo>
                <a:close/>
                <a:moveTo>
                  <a:pt x="4251582" y="3708317"/>
                </a:moveTo>
                <a:lnTo>
                  <a:pt x="4755505" y="4581138"/>
                </a:lnTo>
                <a:lnTo>
                  <a:pt x="3715773" y="4587135"/>
                </a:lnTo>
                <a:lnTo>
                  <a:pt x="3190713" y="5484571"/>
                </a:lnTo>
                <a:lnTo>
                  <a:pt x="2686790" y="4611750"/>
                </a:lnTo>
                <a:lnTo>
                  <a:pt x="3211850" y="3714315"/>
                </a:lnTo>
                <a:close/>
                <a:moveTo>
                  <a:pt x="1550787" y="2815338"/>
                </a:moveTo>
                <a:lnTo>
                  <a:pt x="2075847" y="3712774"/>
                </a:lnTo>
                <a:lnTo>
                  <a:pt x="3115579" y="3718772"/>
                </a:lnTo>
                <a:lnTo>
                  <a:pt x="2611656" y="4591592"/>
                </a:lnTo>
                <a:lnTo>
                  <a:pt x="1571924" y="4585594"/>
                </a:lnTo>
                <a:lnTo>
                  <a:pt x="1046865" y="3688158"/>
                </a:lnTo>
                <a:close/>
                <a:moveTo>
                  <a:pt x="4303568" y="1844953"/>
                </a:moveTo>
                <a:lnTo>
                  <a:pt x="5311414" y="1844953"/>
                </a:lnTo>
                <a:lnTo>
                  <a:pt x="5826086" y="2748386"/>
                </a:lnTo>
                <a:lnTo>
                  <a:pt x="5311413" y="3651819"/>
                </a:lnTo>
                <a:lnTo>
                  <a:pt x="4303568" y="3651819"/>
                </a:lnTo>
                <a:lnTo>
                  <a:pt x="4818240" y="2748386"/>
                </a:lnTo>
                <a:close/>
                <a:moveTo>
                  <a:pt x="3232990" y="1844953"/>
                </a:moveTo>
                <a:lnTo>
                  <a:pt x="4240836" y="1844953"/>
                </a:lnTo>
                <a:lnTo>
                  <a:pt x="4755508" y="2748386"/>
                </a:lnTo>
                <a:lnTo>
                  <a:pt x="4240836" y="3651819"/>
                </a:lnTo>
                <a:lnTo>
                  <a:pt x="3232990" y="3651819"/>
                </a:lnTo>
                <a:lnTo>
                  <a:pt x="3747662" y="2748386"/>
                </a:lnTo>
                <a:close/>
                <a:moveTo>
                  <a:pt x="1007845" y="1838247"/>
                </a:moveTo>
                <a:lnTo>
                  <a:pt x="1522518" y="2741681"/>
                </a:lnTo>
                <a:lnTo>
                  <a:pt x="1007845" y="3645113"/>
                </a:lnTo>
                <a:lnTo>
                  <a:pt x="0" y="3645114"/>
                </a:lnTo>
                <a:lnTo>
                  <a:pt x="514671" y="2741680"/>
                </a:lnTo>
                <a:lnTo>
                  <a:pt x="0" y="1838248"/>
                </a:lnTo>
                <a:close/>
                <a:moveTo>
                  <a:pt x="2107195" y="1838247"/>
                </a:moveTo>
                <a:lnTo>
                  <a:pt x="3166887" y="1838247"/>
                </a:lnTo>
                <a:lnTo>
                  <a:pt x="3692802" y="2748386"/>
                </a:lnTo>
                <a:lnTo>
                  <a:pt x="3166887" y="3658525"/>
                </a:lnTo>
                <a:lnTo>
                  <a:pt x="2107195" y="3658525"/>
                </a:lnTo>
                <a:lnTo>
                  <a:pt x="1581280" y="2748386"/>
                </a:lnTo>
                <a:close/>
                <a:moveTo>
                  <a:pt x="2611656" y="905182"/>
                </a:moveTo>
                <a:lnTo>
                  <a:pt x="3115580" y="1778003"/>
                </a:lnTo>
                <a:lnTo>
                  <a:pt x="2075848" y="1783999"/>
                </a:lnTo>
                <a:lnTo>
                  <a:pt x="1550787" y="2681436"/>
                </a:lnTo>
                <a:lnTo>
                  <a:pt x="1046865" y="1808615"/>
                </a:lnTo>
                <a:lnTo>
                  <a:pt x="1571924" y="911180"/>
                </a:lnTo>
                <a:close/>
                <a:moveTo>
                  <a:pt x="3190715" y="12204"/>
                </a:moveTo>
                <a:lnTo>
                  <a:pt x="3715775" y="909639"/>
                </a:lnTo>
                <a:lnTo>
                  <a:pt x="4755507" y="915637"/>
                </a:lnTo>
                <a:lnTo>
                  <a:pt x="4251585" y="1788456"/>
                </a:lnTo>
                <a:lnTo>
                  <a:pt x="3211852" y="1782459"/>
                </a:lnTo>
                <a:lnTo>
                  <a:pt x="2686792" y="885024"/>
                </a:lnTo>
                <a:close/>
                <a:moveTo>
                  <a:pt x="2063564" y="0"/>
                </a:moveTo>
                <a:lnTo>
                  <a:pt x="2567487" y="872820"/>
                </a:lnTo>
                <a:lnTo>
                  <a:pt x="1527755" y="878818"/>
                </a:lnTo>
                <a:lnTo>
                  <a:pt x="1002695" y="1776254"/>
                </a:lnTo>
                <a:lnTo>
                  <a:pt x="498772" y="903433"/>
                </a:lnTo>
                <a:lnTo>
                  <a:pt x="1023833" y="59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FE5BE4-A3E6-1342-99D2-CE482CCBBC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E01D79B-EDF0-8645-97F6-F824407A5C2D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4F6735-A653-214B-A2A1-3C677FB63FF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4E169-65F4-5848-80EF-11F03F502D4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77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5162854" cy="6857999"/>
          </a:xfrm>
          <a:custGeom>
            <a:avLst/>
            <a:gdLst>
              <a:gd name="connsiteX0" fmla="*/ 1964297 w 5162854"/>
              <a:gd name="connsiteY0" fmla="*/ 6308262 h 6857999"/>
              <a:gd name="connsiteX1" fmla="*/ 2138837 w 5162854"/>
              <a:gd name="connsiteY1" fmla="*/ 6380558 h 6857999"/>
              <a:gd name="connsiteX2" fmla="*/ 2616278 w 5162854"/>
              <a:gd name="connsiteY2" fmla="*/ 6857999 h 6857999"/>
              <a:gd name="connsiteX3" fmla="*/ 1312317 w 5162854"/>
              <a:gd name="connsiteY3" fmla="*/ 6857999 h 6857999"/>
              <a:gd name="connsiteX4" fmla="*/ 1789758 w 5162854"/>
              <a:gd name="connsiteY4" fmla="*/ 6380558 h 6857999"/>
              <a:gd name="connsiteX5" fmla="*/ 1964297 w 5162854"/>
              <a:gd name="connsiteY5" fmla="*/ 6308262 h 6857999"/>
              <a:gd name="connsiteX6" fmla="*/ 623961 w 5162854"/>
              <a:gd name="connsiteY6" fmla="*/ 5224614 h 6857999"/>
              <a:gd name="connsiteX7" fmla="*/ 798500 w 5162854"/>
              <a:gd name="connsiteY7" fmla="*/ 5296910 h 6857999"/>
              <a:gd name="connsiteX8" fmla="*/ 1573742 w 5162854"/>
              <a:gd name="connsiteY8" fmla="*/ 6072151 h 6857999"/>
              <a:gd name="connsiteX9" fmla="*/ 1573742 w 5162854"/>
              <a:gd name="connsiteY9" fmla="*/ 6421230 h 6857999"/>
              <a:gd name="connsiteX10" fmla="*/ 1136973 w 5162854"/>
              <a:gd name="connsiteY10" fmla="*/ 6857999 h 6857999"/>
              <a:gd name="connsiteX11" fmla="*/ 110948 w 5162854"/>
              <a:gd name="connsiteY11" fmla="*/ 6857999 h 6857999"/>
              <a:gd name="connsiteX12" fmla="*/ 0 w 5162854"/>
              <a:gd name="connsiteY12" fmla="*/ 6747051 h 6857999"/>
              <a:gd name="connsiteX13" fmla="*/ 0 w 5162854"/>
              <a:gd name="connsiteY13" fmla="*/ 5746331 h 6857999"/>
              <a:gd name="connsiteX14" fmla="*/ 449421 w 5162854"/>
              <a:gd name="connsiteY14" fmla="*/ 5296910 h 6857999"/>
              <a:gd name="connsiteX15" fmla="*/ 623961 w 5162854"/>
              <a:gd name="connsiteY15" fmla="*/ 5224614 h 6857999"/>
              <a:gd name="connsiteX16" fmla="*/ 3742619 w 5162854"/>
              <a:gd name="connsiteY16" fmla="*/ 4615216 h 6857999"/>
              <a:gd name="connsiteX17" fmla="*/ 3985151 w 5162854"/>
              <a:gd name="connsiteY17" fmla="*/ 4715677 h 6857999"/>
              <a:gd name="connsiteX18" fmla="*/ 5062394 w 5162854"/>
              <a:gd name="connsiteY18" fmla="*/ 5792920 h 6857999"/>
              <a:gd name="connsiteX19" fmla="*/ 5062393 w 5162854"/>
              <a:gd name="connsiteY19" fmla="*/ 6277984 h 6857999"/>
              <a:gd name="connsiteX20" fmla="*/ 4482378 w 5162854"/>
              <a:gd name="connsiteY20" fmla="*/ 6857999 h 6857999"/>
              <a:gd name="connsiteX21" fmla="*/ 3002857 w 5162854"/>
              <a:gd name="connsiteY21" fmla="*/ 6857999 h 6857999"/>
              <a:gd name="connsiteX22" fmla="*/ 2422843 w 5162854"/>
              <a:gd name="connsiteY22" fmla="*/ 6277984 h 6857999"/>
              <a:gd name="connsiteX23" fmla="*/ 2422843 w 5162854"/>
              <a:gd name="connsiteY23" fmla="*/ 5792920 h 6857999"/>
              <a:gd name="connsiteX24" fmla="*/ 3500086 w 5162854"/>
              <a:gd name="connsiteY24" fmla="*/ 4715677 h 6857999"/>
              <a:gd name="connsiteX25" fmla="*/ 3742619 w 5162854"/>
              <a:gd name="connsiteY25" fmla="*/ 4615216 h 6857999"/>
              <a:gd name="connsiteX26" fmla="*/ 0 w 5162854"/>
              <a:gd name="connsiteY26" fmla="*/ 4516817 h 6857999"/>
              <a:gd name="connsiteX27" fmla="*/ 367574 w 5162854"/>
              <a:gd name="connsiteY27" fmla="*/ 4884391 h 6857999"/>
              <a:gd name="connsiteX28" fmla="*/ 367574 w 5162854"/>
              <a:gd name="connsiteY28" fmla="*/ 5233470 h 6857999"/>
              <a:gd name="connsiteX29" fmla="*/ 0 w 5162854"/>
              <a:gd name="connsiteY29" fmla="*/ 5601045 h 6857999"/>
              <a:gd name="connsiteX30" fmla="*/ 1882446 w 5162854"/>
              <a:gd name="connsiteY30" fmla="*/ 4036855 h 6857999"/>
              <a:gd name="connsiteX31" fmla="*/ 2056986 w 5162854"/>
              <a:gd name="connsiteY31" fmla="*/ 4109151 h 6857999"/>
              <a:gd name="connsiteX32" fmla="*/ 2832227 w 5162854"/>
              <a:gd name="connsiteY32" fmla="*/ 4884392 h 6857999"/>
              <a:gd name="connsiteX33" fmla="*/ 2832228 w 5162854"/>
              <a:gd name="connsiteY33" fmla="*/ 5233472 h 6857999"/>
              <a:gd name="connsiteX34" fmla="*/ 2056986 w 5162854"/>
              <a:gd name="connsiteY34" fmla="*/ 6008712 h 6857999"/>
              <a:gd name="connsiteX35" fmla="*/ 1707907 w 5162854"/>
              <a:gd name="connsiteY35" fmla="*/ 6008713 h 6857999"/>
              <a:gd name="connsiteX36" fmla="*/ 932666 w 5162854"/>
              <a:gd name="connsiteY36" fmla="*/ 5233472 h 6857999"/>
              <a:gd name="connsiteX37" fmla="*/ 932665 w 5162854"/>
              <a:gd name="connsiteY37" fmla="*/ 4884392 h 6857999"/>
              <a:gd name="connsiteX38" fmla="*/ 1707907 w 5162854"/>
              <a:gd name="connsiteY38" fmla="*/ 4109151 h 6857999"/>
              <a:gd name="connsiteX39" fmla="*/ 1882446 w 5162854"/>
              <a:gd name="connsiteY39" fmla="*/ 4036855 h 6857999"/>
              <a:gd name="connsiteX40" fmla="*/ 623961 w 5162854"/>
              <a:gd name="connsiteY40" fmla="*/ 2849094 h 6857999"/>
              <a:gd name="connsiteX41" fmla="*/ 798500 w 5162854"/>
              <a:gd name="connsiteY41" fmla="*/ 2921390 h 6857999"/>
              <a:gd name="connsiteX42" fmla="*/ 1573742 w 5162854"/>
              <a:gd name="connsiteY42" fmla="*/ 3696632 h 6857999"/>
              <a:gd name="connsiteX43" fmla="*/ 1573742 w 5162854"/>
              <a:gd name="connsiteY43" fmla="*/ 4045710 h 6857999"/>
              <a:gd name="connsiteX44" fmla="*/ 798500 w 5162854"/>
              <a:gd name="connsiteY44" fmla="*/ 4820952 h 6857999"/>
              <a:gd name="connsiteX45" fmla="*/ 449421 w 5162854"/>
              <a:gd name="connsiteY45" fmla="*/ 4820952 h 6857999"/>
              <a:gd name="connsiteX46" fmla="*/ 0 w 5162854"/>
              <a:gd name="connsiteY46" fmla="*/ 4371530 h 6857999"/>
              <a:gd name="connsiteX47" fmla="*/ 0 w 5162854"/>
              <a:gd name="connsiteY47" fmla="*/ 3370812 h 6857999"/>
              <a:gd name="connsiteX48" fmla="*/ 449421 w 5162854"/>
              <a:gd name="connsiteY48" fmla="*/ 2921390 h 6857999"/>
              <a:gd name="connsiteX49" fmla="*/ 623961 w 5162854"/>
              <a:gd name="connsiteY49" fmla="*/ 2849094 h 6857999"/>
              <a:gd name="connsiteX50" fmla="*/ 0 w 5162854"/>
              <a:gd name="connsiteY50" fmla="*/ 2241380 h 6857999"/>
              <a:gd name="connsiteX51" fmla="*/ 267493 w 5162854"/>
              <a:gd name="connsiteY51" fmla="*/ 2508872 h 6857999"/>
              <a:gd name="connsiteX52" fmla="*/ 267493 w 5162854"/>
              <a:gd name="connsiteY52" fmla="*/ 2857950 h 6857999"/>
              <a:gd name="connsiteX53" fmla="*/ 0 w 5162854"/>
              <a:gd name="connsiteY53" fmla="*/ 3125443 h 6857999"/>
              <a:gd name="connsiteX54" fmla="*/ 3106787 w 5162854"/>
              <a:gd name="connsiteY54" fmla="*/ 2174166 h 6857999"/>
              <a:gd name="connsiteX55" fmla="*/ 3333219 w 5162854"/>
              <a:gd name="connsiteY55" fmla="*/ 2267956 h 6857999"/>
              <a:gd name="connsiteX56" fmla="*/ 4338944 w 5162854"/>
              <a:gd name="connsiteY56" fmla="*/ 3273682 h 6857999"/>
              <a:gd name="connsiteX57" fmla="*/ 4338944 w 5162854"/>
              <a:gd name="connsiteY57" fmla="*/ 3726544 h 6857999"/>
              <a:gd name="connsiteX58" fmla="*/ 3333219 w 5162854"/>
              <a:gd name="connsiteY58" fmla="*/ 4732270 h 6857999"/>
              <a:gd name="connsiteX59" fmla="*/ 2880356 w 5162854"/>
              <a:gd name="connsiteY59" fmla="*/ 4732270 h 6857999"/>
              <a:gd name="connsiteX60" fmla="*/ 1874631 w 5162854"/>
              <a:gd name="connsiteY60" fmla="*/ 3726544 h 6857999"/>
              <a:gd name="connsiteX61" fmla="*/ 1874631 w 5162854"/>
              <a:gd name="connsiteY61" fmla="*/ 3273682 h 6857999"/>
              <a:gd name="connsiteX62" fmla="*/ 2880356 w 5162854"/>
              <a:gd name="connsiteY62" fmla="*/ 2267956 h 6857999"/>
              <a:gd name="connsiteX63" fmla="*/ 3106787 w 5162854"/>
              <a:gd name="connsiteY63" fmla="*/ 2174166 h 6857999"/>
              <a:gd name="connsiteX64" fmla="*/ 1548118 w 5162854"/>
              <a:gd name="connsiteY64" fmla="*/ 854910 h 6857999"/>
              <a:gd name="connsiteX65" fmla="*/ 1758706 w 5162854"/>
              <a:gd name="connsiteY65" fmla="*/ 942139 h 6857999"/>
              <a:gd name="connsiteX66" fmla="*/ 2694063 w 5162854"/>
              <a:gd name="connsiteY66" fmla="*/ 1877496 h 6857999"/>
              <a:gd name="connsiteX67" fmla="*/ 2694062 w 5162854"/>
              <a:gd name="connsiteY67" fmla="*/ 2298672 h 6857999"/>
              <a:gd name="connsiteX68" fmla="*/ 1758705 w 5162854"/>
              <a:gd name="connsiteY68" fmla="*/ 3234027 h 6857999"/>
              <a:gd name="connsiteX69" fmla="*/ 1337531 w 5162854"/>
              <a:gd name="connsiteY69" fmla="*/ 3234027 h 6857999"/>
              <a:gd name="connsiteX70" fmla="*/ 402174 w 5162854"/>
              <a:gd name="connsiteY70" fmla="*/ 2298671 h 6857999"/>
              <a:gd name="connsiteX71" fmla="*/ 402174 w 5162854"/>
              <a:gd name="connsiteY71" fmla="*/ 1877496 h 6857999"/>
              <a:gd name="connsiteX72" fmla="*/ 1337531 w 5162854"/>
              <a:gd name="connsiteY72" fmla="*/ 942139 h 6857999"/>
              <a:gd name="connsiteX73" fmla="*/ 1548118 w 5162854"/>
              <a:gd name="connsiteY73" fmla="*/ 854910 h 6857999"/>
              <a:gd name="connsiteX74" fmla="*/ 2486404 w 5162854"/>
              <a:gd name="connsiteY74" fmla="*/ 0 h 6857999"/>
              <a:gd name="connsiteX75" fmla="*/ 3690831 w 5162854"/>
              <a:gd name="connsiteY75" fmla="*/ 0 h 6857999"/>
              <a:gd name="connsiteX76" fmla="*/ 4226542 w 5162854"/>
              <a:gd name="connsiteY76" fmla="*/ 535710 h 6857999"/>
              <a:gd name="connsiteX77" fmla="*/ 4226542 w 5162854"/>
              <a:gd name="connsiteY77" fmla="*/ 953939 h 6857999"/>
              <a:gd name="connsiteX78" fmla="*/ 3297732 w 5162854"/>
              <a:gd name="connsiteY78" fmla="*/ 1882749 h 6857999"/>
              <a:gd name="connsiteX79" fmla="*/ 2879504 w 5162854"/>
              <a:gd name="connsiteY79" fmla="*/ 1882749 h 6857999"/>
              <a:gd name="connsiteX80" fmla="*/ 1950693 w 5162854"/>
              <a:gd name="connsiteY80" fmla="*/ 953939 h 6857999"/>
              <a:gd name="connsiteX81" fmla="*/ 1950693 w 5162854"/>
              <a:gd name="connsiteY81" fmla="*/ 535710 h 6857999"/>
              <a:gd name="connsiteX82" fmla="*/ 683327 w 5162854"/>
              <a:gd name="connsiteY82" fmla="*/ 0 h 6857999"/>
              <a:gd name="connsiteX83" fmla="*/ 2321130 w 5162854"/>
              <a:gd name="connsiteY83" fmla="*/ 0 h 6857999"/>
              <a:gd name="connsiteX84" fmla="*/ 1711343 w 5162854"/>
              <a:gd name="connsiteY84" fmla="*/ 609788 h 6857999"/>
              <a:gd name="connsiteX85" fmla="*/ 1293114 w 5162854"/>
              <a:gd name="connsiteY85" fmla="*/ 609788 h 6857999"/>
              <a:gd name="connsiteX86" fmla="*/ 0 w 5162854"/>
              <a:gd name="connsiteY86" fmla="*/ 0 h 6857999"/>
              <a:gd name="connsiteX87" fmla="*/ 573319 w 5162854"/>
              <a:gd name="connsiteY87" fmla="*/ 0 h 6857999"/>
              <a:gd name="connsiteX88" fmla="*/ 1137924 w 5162854"/>
              <a:gd name="connsiteY88" fmla="*/ 564605 h 6857999"/>
              <a:gd name="connsiteX89" fmla="*/ 1137925 w 5162854"/>
              <a:gd name="connsiteY89" fmla="*/ 982834 h 6857999"/>
              <a:gd name="connsiteX90" fmla="*/ 209113 w 5162854"/>
              <a:gd name="connsiteY90" fmla="*/ 1911644 h 6857999"/>
              <a:gd name="connsiteX91" fmla="*/ 0 w 5162854"/>
              <a:gd name="connsiteY91" fmla="*/ 199826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5162854" h="6857999">
                <a:moveTo>
                  <a:pt x="1964297" y="6308262"/>
                </a:moveTo>
                <a:cubicBezTo>
                  <a:pt x="2027468" y="6308261"/>
                  <a:pt x="2090639" y="6332360"/>
                  <a:pt x="2138837" y="6380558"/>
                </a:cubicBezTo>
                <a:lnTo>
                  <a:pt x="2616278" y="6857999"/>
                </a:lnTo>
                <a:lnTo>
                  <a:pt x="1312317" y="6857999"/>
                </a:lnTo>
                <a:lnTo>
                  <a:pt x="1789758" y="6380558"/>
                </a:lnTo>
                <a:cubicBezTo>
                  <a:pt x="1837956" y="6332360"/>
                  <a:pt x="1901127" y="6308261"/>
                  <a:pt x="1964297" y="6308262"/>
                </a:cubicBezTo>
                <a:close/>
                <a:moveTo>
                  <a:pt x="623961" y="5224614"/>
                </a:moveTo>
                <a:cubicBezTo>
                  <a:pt x="687132" y="5224613"/>
                  <a:pt x="750302" y="5248713"/>
                  <a:pt x="798500" y="5296910"/>
                </a:cubicBezTo>
                <a:lnTo>
                  <a:pt x="1573742" y="6072151"/>
                </a:lnTo>
                <a:cubicBezTo>
                  <a:pt x="1670137" y="6168546"/>
                  <a:pt x="1670137" y="6324835"/>
                  <a:pt x="1573742" y="6421230"/>
                </a:cubicBezTo>
                <a:lnTo>
                  <a:pt x="1136973" y="6857999"/>
                </a:lnTo>
                <a:lnTo>
                  <a:pt x="110948" y="6857999"/>
                </a:lnTo>
                <a:lnTo>
                  <a:pt x="0" y="6747051"/>
                </a:lnTo>
                <a:lnTo>
                  <a:pt x="0" y="5746331"/>
                </a:lnTo>
                <a:lnTo>
                  <a:pt x="449421" y="5296910"/>
                </a:lnTo>
                <a:cubicBezTo>
                  <a:pt x="497619" y="5248713"/>
                  <a:pt x="560790" y="5224613"/>
                  <a:pt x="623961" y="5224614"/>
                </a:cubicBezTo>
                <a:close/>
                <a:moveTo>
                  <a:pt x="3742619" y="4615216"/>
                </a:moveTo>
                <a:cubicBezTo>
                  <a:pt x="3830397" y="4615216"/>
                  <a:pt x="3918178" y="4648703"/>
                  <a:pt x="3985151" y="4715677"/>
                </a:cubicBezTo>
                <a:lnTo>
                  <a:pt x="5062394" y="5792920"/>
                </a:lnTo>
                <a:cubicBezTo>
                  <a:pt x="5196341" y="5926867"/>
                  <a:pt x="5196341" y="6144038"/>
                  <a:pt x="5062393" y="6277984"/>
                </a:cubicBezTo>
                <a:lnTo>
                  <a:pt x="4482378" y="6857999"/>
                </a:lnTo>
                <a:lnTo>
                  <a:pt x="3002857" y="6857999"/>
                </a:lnTo>
                <a:lnTo>
                  <a:pt x="2422843" y="6277984"/>
                </a:lnTo>
                <a:cubicBezTo>
                  <a:pt x="2288896" y="6144038"/>
                  <a:pt x="2288895" y="5926866"/>
                  <a:pt x="2422843" y="5792920"/>
                </a:cubicBezTo>
                <a:lnTo>
                  <a:pt x="3500086" y="4715677"/>
                </a:lnTo>
                <a:cubicBezTo>
                  <a:pt x="3567059" y="4648703"/>
                  <a:pt x="3654838" y="4615216"/>
                  <a:pt x="3742619" y="4615216"/>
                </a:cubicBezTo>
                <a:close/>
                <a:moveTo>
                  <a:pt x="0" y="4516817"/>
                </a:moveTo>
                <a:lnTo>
                  <a:pt x="367574" y="4884391"/>
                </a:lnTo>
                <a:cubicBezTo>
                  <a:pt x="463970" y="4980787"/>
                  <a:pt x="463969" y="5137075"/>
                  <a:pt x="367574" y="5233470"/>
                </a:cubicBezTo>
                <a:lnTo>
                  <a:pt x="0" y="5601045"/>
                </a:lnTo>
                <a:close/>
                <a:moveTo>
                  <a:pt x="1882446" y="4036855"/>
                </a:moveTo>
                <a:cubicBezTo>
                  <a:pt x="1945617" y="4036854"/>
                  <a:pt x="2008788" y="4060953"/>
                  <a:pt x="2056986" y="4109151"/>
                </a:cubicBezTo>
                <a:lnTo>
                  <a:pt x="2832227" y="4884392"/>
                </a:lnTo>
                <a:cubicBezTo>
                  <a:pt x="2928623" y="4980788"/>
                  <a:pt x="2928623" y="5137076"/>
                  <a:pt x="2832228" y="5233472"/>
                </a:cubicBezTo>
                <a:lnTo>
                  <a:pt x="2056986" y="6008712"/>
                </a:lnTo>
                <a:cubicBezTo>
                  <a:pt x="1960590" y="6105108"/>
                  <a:pt x="1804302" y="6105108"/>
                  <a:pt x="1707907" y="6008713"/>
                </a:cubicBezTo>
                <a:lnTo>
                  <a:pt x="932666" y="5233472"/>
                </a:lnTo>
                <a:cubicBezTo>
                  <a:pt x="836270" y="5137076"/>
                  <a:pt x="836270" y="4980788"/>
                  <a:pt x="932665" y="4884392"/>
                </a:cubicBezTo>
                <a:lnTo>
                  <a:pt x="1707907" y="4109151"/>
                </a:lnTo>
                <a:cubicBezTo>
                  <a:pt x="1756105" y="4060953"/>
                  <a:pt x="1819275" y="4036854"/>
                  <a:pt x="1882446" y="4036855"/>
                </a:cubicBezTo>
                <a:close/>
                <a:moveTo>
                  <a:pt x="623961" y="2849094"/>
                </a:moveTo>
                <a:cubicBezTo>
                  <a:pt x="687132" y="2849093"/>
                  <a:pt x="750302" y="2873192"/>
                  <a:pt x="798500" y="2921390"/>
                </a:cubicBezTo>
                <a:lnTo>
                  <a:pt x="1573742" y="3696632"/>
                </a:lnTo>
                <a:cubicBezTo>
                  <a:pt x="1670137" y="3793027"/>
                  <a:pt x="1670137" y="3949315"/>
                  <a:pt x="1573742" y="4045710"/>
                </a:cubicBezTo>
                <a:lnTo>
                  <a:pt x="798500" y="4820952"/>
                </a:lnTo>
                <a:cubicBezTo>
                  <a:pt x="702105" y="4917348"/>
                  <a:pt x="545818" y="4917348"/>
                  <a:pt x="449421" y="4820952"/>
                </a:cubicBezTo>
                <a:lnTo>
                  <a:pt x="0" y="4371530"/>
                </a:lnTo>
                <a:lnTo>
                  <a:pt x="0" y="3370812"/>
                </a:lnTo>
                <a:lnTo>
                  <a:pt x="449421" y="2921390"/>
                </a:lnTo>
                <a:cubicBezTo>
                  <a:pt x="497619" y="2873192"/>
                  <a:pt x="560790" y="2849093"/>
                  <a:pt x="623961" y="2849094"/>
                </a:cubicBezTo>
                <a:close/>
                <a:moveTo>
                  <a:pt x="0" y="2241380"/>
                </a:moveTo>
                <a:lnTo>
                  <a:pt x="267493" y="2508872"/>
                </a:lnTo>
                <a:cubicBezTo>
                  <a:pt x="363888" y="2605268"/>
                  <a:pt x="363888" y="2761556"/>
                  <a:pt x="267493" y="2857950"/>
                </a:cubicBezTo>
                <a:lnTo>
                  <a:pt x="0" y="3125443"/>
                </a:lnTo>
                <a:close/>
                <a:moveTo>
                  <a:pt x="3106787" y="2174166"/>
                </a:moveTo>
                <a:cubicBezTo>
                  <a:pt x="3188740" y="2174167"/>
                  <a:pt x="3270691" y="2205429"/>
                  <a:pt x="3333219" y="2267956"/>
                </a:cubicBezTo>
                <a:lnTo>
                  <a:pt x="4338944" y="3273682"/>
                </a:lnTo>
                <a:cubicBezTo>
                  <a:pt x="4463999" y="3398737"/>
                  <a:pt x="4463999" y="3601490"/>
                  <a:pt x="4338944" y="3726544"/>
                </a:cubicBezTo>
                <a:lnTo>
                  <a:pt x="3333219" y="4732270"/>
                </a:lnTo>
                <a:cubicBezTo>
                  <a:pt x="3208164" y="4857325"/>
                  <a:pt x="3005411" y="4857325"/>
                  <a:pt x="2880356" y="4732270"/>
                </a:cubicBezTo>
                <a:lnTo>
                  <a:pt x="1874631" y="3726544"/>
                </a:lnTo>
                <a:cubicBezTo>
                  <a:pt x="1749576" y="3601490"/>
                  <a:pt x="1749576" y="3398737"/>
                  <a:pt x="1874631" y="3273682"/>
                </a:cubicBezTo>
                <a:lnTo>
                  <a:pt x="2880356" y="2267956"/>
                </a:lnTo>
                <a:cubicBezTo>
                  <a:pt x="2942884" y="2205429"/>
                  <a:pt x="3024836" y="2174167"/>
                  <a:pt x="3106787" y="2174166"/>
                </a:cubicBezTo>
                <a:close/>
                <a:moveTo>
                  <a:pt x="1548118" y="854910"/>
                </a:moveTo>
                <a:cubicBezTo>
                  <a:pt x="1624336" y="854910"/>
                  <a:pt x="1700554" y="883987"/>
                  <a:pt x="1758706" y="942139"/>
                </a:cubicBezTo>
                <a:lnTo>
                  <a:pt x="2694063" y="1877496"/>
                </a:lnTo>
                <a:cubicBezTo>
                  <a:pt x="2810367" y="1993800"/>
                  <a:pt x="2810367" y="2182367"/>
                  <a:pt x="2694062" y="2298672"/>
                </a:cubicBezTo>
                <a:lnTo>
                  <a:pt x="1758705" y="3234027"/>
                </a:lnTo>
                <a:cubicBezTo>
                  <a:pt x="1642402" y="3350330"/>
                  <a:pt x="1453835" y="3350330"/>
                  <a:pt x="1337531" y="3234027"/>
                </a:cubicBezTo>
                <a:lnTo>
                  <a:pt x="402174" y="2298671"/>
                </a:lnTo>
                <a:cubicBezTo>
                  <a:pt x="285870" y="2182367"/>
                  <a:pt x="285870" y="1993800"/>
                  <a:pt x="402174" y="1877496"/>
                </a:cubicBezTo>
                <a:lnTo>
                  <a:pt x="1337531" y="942139"/>
                </a:lnTo>
                <a:cubicBezTo>
                  <a:pt x="1395683" y="883987"/>
                  <a:pt x="1471901" y="854910"/>
                  <a:pt x="1548118" y="854910"/>
                </a:cubicBezTo>
                <a:close/>
                <a:moveTo>
                  <a:pt x="2486404" y="0"/>
                </a:moveTo>
                <a:lnTo>
                  <a:pt x="3690831" y="0"/>
                </a:lnTo>
                <a:lnTo>
                  <a:pt x="4226542" y="535710"/>
                </a:lnTo>
                <a:cubicBezTo>
                  <a:pt x="4342032" y="651201"/>
                  <a:pt x="4342032" y="838448"/>
                  <a:pt x="4226542" y="953939"/>
                </a:cubicBezTo>
                <a:lnTo>
                  <a:pt x="3297732" y="1882749"/>
                </a:lnTo>
                <a:cubicBezTo>
                  <a:pt x="3182241" y="1998239"/>
                  <a:pt x="2994994" y="1998239"/>
                  <a:pt x="2879504" y="1882749"/>
                </a:cubicBezTo>
                <a:lnTo>
                  <a:pt x="1950693" y="953939"/>
                </a:lnTo>
                <a:cubicBezTo>
                  <a:pt x="1835203" y="838448"/>
                  <a:pt x="1835203" y="651201"/>
                  <a:pt x="1950693" y="535710"/>
                </a:cubicBezTo>
                <a:close/>
                <a:moveTo>
                  <a:pt x="683327" y="0"/>
                </a:moveTo>
                <a:lnTo>
                  <a:pt x="2321130" y="0"/>
                </a:lnTo>
                <a:lnTo>
                  <a:pt x="1711343" y="609788"/>
                </a:lnTo>
                <a:cubicBezTo>
                  <a:pt x="1595852" y="725278"/>
                  <a:pt x="1408605" y="725278"/>
                  <a:pt x="1293114" y="609788"/>
                </a:cubicBezTo>
                <a:close/>
                <a:moveTo>
                  <a:pt x="0" y="0"/>
                </a:moveTo>
                <a:lnTo>
                  <a:pt x="573319" y="0"/>
                </a:lnTo>
                <a:lnTo>
                  <a:pt x="1137924" y="564605"/>
                </a:lnTo>
                <a:cubicBezTo>
                  <a:pt x="1253414" y="680096"/>
                  <a:pt x="1253414" y="867343"/>
                  <a:pt x="1137925" y="982834"/>
                </a:cubicBezTo>
                <a:lnTo>
                  <a:pt x="209113" y="1911644"/>
                </a:lnTo>
                <a:cubicBezTo>
                  <a:pt x="151369" y="1969390"/>
                  <a:pt x="75684" y="1998262"/>
                  <a:pt x="0" y="199826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F9B8FE-74A5-9348-8C50-511A500E09C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8E0CEF1-A2C5-2E43-B2C7-F4F8846D6A16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EFE818-FA1D-DD4C-9DD1-DC4B35B09C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38E96-7F08-1D44-B528-1E284BF28B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06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427BB-FB35-B047-9F27-053E54409669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8280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989554" y="1315626"/>
            <a:ext cx="3745282" cy="1991776"/>
          </a:xfrm>
          <a:custGeom>
            <a:avLst/>
            <a:gdLst>
              <a:gd name="connsiteX0" fmla="*/ 185808 w 3745282"/>
              <a:gd name="connsiteY0" fmla="*/ 0 h 2242159"/>
              <a:gd name="connsiteX1" fmla="*/ 3559474 w 3745282"/>
              <a:gd name="connsiteY1" fmla="*/ 0 h 2242159"/>
              <a:gd name="connsiteX2" fmla="*/ 3745282 w 3745282"/>
              <a:gd name="connsiteY2" fmla="*/ 185808 h 2242159"/>
              <a:gd name="connsiteX3" fmla="*/ 3745282 w 3745282"/>
              <a:gd name="connsiteY3" fmla="*/ 2056351 h 2242159"/>
              <a:gd name="connsiteX4" fmla="*/ 3559474 w 3745282"/>
              <a:gd name="connsiteY4" fmla="*/ 2242159 h 2242159"/>
              <a:gd name="connsiteX5" fmla="*/ 185808 w 3745282"/>
              <a:gd name="connsiteY5" fmla="*/ 2242159 h 2242159"/>
              <a:gd name="connsiteX6" fmla="*/ 0 w 3745282"/>
              <a:gd name="connsiteY6" fmla="*/ 2056351 h 2242159"/>
              <a:gd name="connsiteX7" fmla="*/ 0 w 3745282"/>
              <a:gd name="connsiteY7" fmla="*/ 185808 h 2242159"/>
              <a:gd name="connsiteX8" fmla="*/ 185808 w 3745282"/>
              <a:gd name="connsiteY8" fmla="*/ 0 h 224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5282" h="2242159">
                <a:moveTo>
                  <a:pt x="185808" y="0"/>
                </a:moveTo>
                <a:lnTo>
                  <a:pt x="3559474" y="0"/>
                </a:lnTo>
                <a:cubicBezTo>
                  <a:pt x="3662093" y="0"/>
                  <a:pt x="3745282" y="83189"/>
                  <a:pt x="3745282" y="185808"/>
                </a:cubicBezTo>
                <a:lnTo>
                  <a:pt x="3745282" y="2056351"/>
                </a:lnTo>
                <a:cubicBezTo>
                  <a:pt x="3745282" y="2158970"/>
                  <a:pt x="3662093" y="2242159"/>
                  <a:pt x="3559474" y="2242159"/>
                </a:cubicBezTo>
                <a:lnTo>
                  <a:pt x="185808" y="2242159"/>
                </a:lnTo>
                <a:cubicBezTo>
                  <a:pt x="83189" y="2242159"/>
                  <a:pt x="0" y="2158970"/>
                  <a:pt x="0" y="2056351"/>
                </a:cubicBezTo>
                <a:lnTo>
                  <a:pt x="0" y="185808"/>
                </a:lnTo>
                <a:cubicBezTo>
                  <a:pt x="0" y="83189"/>
                  <a:pt x="83189" y="0"/>
                  <a:pt x="1858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989554" y="4005471"/>
            <a:ext cx="3745282" cy="1991776"/>
          </a:xfrm>
          <a:custGeom>
            <a:avLst/>
            <a:gdLst>
              <a:gd name="connsiteX0" fmla="*/ 185808 w 3745282"/>
              <a:gd name="connsiteY0" fmla="*/ 0 h 2242159"/>
              <a:gd name="connsiteX1" fmla="*/ 3559474 w 3745282"/>
              <a:gd name="connsiteY1" fmla="*/ 0 h 2242159"/>
              <a:gd name="connsiteX2" fmla="*/ 3745282 w 3745282"/>
              <a:gd name="connsiteY2" fmla="*/ 185808 h 2242159"/>
              <a:gd name="connsiteX3" fmla="*/ 3745282 w 3745282"/>
              <a:gd name="connsiteY3" fmla="*/ 2056351 h 2242159"/>
              <a:gd name="connsiteX4" fmla="*/ 3559474 w 3745282"/>
              <a:gd name="connsiteY4" fmla="*/ 2242159 h 2242159"/>
              <a:gd name="connsiteX5" fmla="*/ 185808 w 3745282"/>
              <a:gd name="connsiteY5" fmla="*/ 2242159 h 2242159"/>
              <a:gd name="connsiteX6" fmla="*/ 0 w 3745282"/>
              <a:gd name="connsiteY6" fmla="*/ 2056351 h 2242159"/>
              <a:gd name="connsiteX7" fmla="*/ 0 w 3745282"/>
              <a:gd name="connsiteY7" fmla="*/ 185808 h 2242159"/>
              <a:gd name="connsiteX8" fmla="*/ 185808 w 3745282"/>
              <a:gd name="connsiteY8" fmla="*/ 0 h 224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5282" h="2242159">
                <a:moveTo>
                  <a:pt x="185808" y="0"/>
                </a:moveTo>
                <a:lnTo>
                  <a:pt x="3559474" y="0"/>
                </a:lnTo>
                <a:cubicBezTo>
                  <a:pt x="3662093" y="0"/>
                  <a:pt x="3745282" y="83189"/>
                  <a:pt x="3745282" y="185808"/>
                </a:cubicBezTo>
                <a:lnTo>
                  <a:pt x="3745282" y="2056351"/>
                </a:lnTo>
                <a:cubicBezTo>
                  <a:pt x="3745282" y="2158970"/>
                  <a:pt x="3662093" y="2242159"/>
                  <a:pt x="3559474" y="2242159"/>
                </a:cubicBezTo>
                <a:lnTo>
                  <a:pt x="185808" y="2242159"/>
                </a:lnTo>
                <a:cubicBezTo>
                  <a:pt x="83189" y="2242159"/>
                  <a:pt x="0" y="2158970"/>
                  <a:pt x="0" y="2056351"/>
                </a:cubicBezTo>
                <a:lnTo>
                  <a:pt x="0" y="185808"/>
                </a:lnTo>
                <a:cubicBezTo>
                  <a:pt x="0" y="83189"/>
                  <a:pt x="83189" y="0"/>
                  <a:pt x="18580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5855C-8CAD-6D4C-B2CC-7A0D5887097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0E71702-AF4C-354E-AA55-278128BEF1B7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BA9CF7-B196-E44F-A4B2-F6129E10A85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87D67-633F-DB42-BE60-59EA89058CB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85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245098" cy="6858000"/>
          </a:xfrm>
          <a:custGeom>
            <a:avLst/>
            <a:gdLst>
              <a:gd name="connsiteX0" fmla="*/ 4913295 w 8245098"/>
              <a:gd name="connsiteY0" fmla="*/ 0 h 6858000"/>
              <a:gd name="connsiteX1" fmla="*/ 8245098 w 8245098"/>
              <a:gd name="connsiteY1" fmla="*/ 0 h 6858000"/>
              <a:gd name="connsiteX2" fmla="*/ 2748754 w 8245098"/>
              <a:gd name="connsiteY2" fmla="*/ 6858000 h 6858000"/>
              <a:gd name="connsiteX3" fmla="*/ 0 w 8245098"/>
              <a:gd name="connsiteY3" fmla="*/ 6858000 h 6858000"/>
              <a:gd name="connsiteX4" fmla="*/ 0 w 8245098"/>
              <a:gd name="connsiteY4" fmla="*/ 5843209 h 6858000"/>
              <a:gd name="connsiteX5" fmla="*/ 2778220 w 8245098"/>
              <a:gd name="connsiteY5" fmla="*/ 2545172 h 6858000"/>
              <a:gd name="connsiteX6" fmla="*/ 2772674 w 8245098"/>
              <a:gd name="connsiteY6" fmla="*/ 2541142 h 6858000"/>
              <a:gd name="connsiteX7" fmla="*/ 2314327 w 8245098"/>
              <a:gd name="connsiteY7" fmla="*/ 0 h 6858000"/>
              <a:gd name="connsiteX8" fmla="*/ 4726881 w 8245098"/>
              <a:gd name="connsiteY8" fmla="*/ 0 h 6858000"/>
              <a:gd name="connsiteX9" fmla="*/ 2242026 w 8245098"/>
              <a:gd name="connsiteY9" fmla="*/ 2949782 h 6858000"/>
              <a:gd name="connsiteX10" fmla="*/ 2247573 w 8245098"/>
              <a:gd name="connsiteY10" fmla="*/ 2953813 h 6858000"/>
              <a:gd name="connsiteX11" fmla="*/ 0 w 8245098"/>
              <a:gd name="connsiteY11" fmla="*/ 5621916 h 6858000"/>
              <a:gd name="connsiteX12" fmla="*/ 0 w 8245098"/>
              <a:gd name="connsiteY12" fmla="*/ 2747348 h 6858000"/>
              <a:gd name="connsiteX13" fmla="*/ 0 w 8245098"/>
              <a:gd name="connsiteY13" fmla="*/ 0 h 6858000"/>
              <a:gd name="connsiteX14" fmla="*/ 2127913 w 8245098"/>
              <a:gd name="connsiteY14" fmla="*/ 0 h 6858000"/>
              <a:gd name="connsiteX15" fmla="*/ 0 w 8245098"/>
              <a:gd name="connsiteY15" fmla="*/ 25260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245098" h="6858000">
                <a:moveTo>
                  <a:pt x="4913295" y="0"/>
                </a:moveTo>
                <a:lnTo>
                  <a:pt x="8245098" y="0"/>
                </a:lnTo>
                <a:lnTo>
                  <a:pt x="2748754" y="6858000"/>
                </a:lnTo>
                <a:lnTo>
                  <a:pt x="0" y="6858000"/>
                </a:lnTo>
                <a:lnTo>
                  <a:pt x="0" y="5843209"/>
                </a:lnTo>
                <a:lnTo>
                  <a:pt x="2778220" y="2545172"/>
                </a:lnTo>
                <a:lnTo>
                  <a:pt x="2772674" y="2541142"/>
                </a:lnTo>
                <a:close/>
                <a:moveTo>
                  <a:pt x="2314327" y="0"/>
                </a:moveTo>
                <a:lnTo>
                  <a:pt x="4726881" y="0"/>
                </a:lnTo>
                <a:lnTo>
                  <a:pt x="2242026" y="2949782"/>
                </a:lnTo>
                <a:lnTo>
                  <a:pt x="2247573" y="2953813"/>
                </a:lnTo>
                <a:lnTo>
                  <a:pt x="0" y="5621916"/>
                </a:lnTo>
                <a:lnTo>
                  <a:pt x="0" y="2747348"/>
                </a:lnTo>
                <a:close/>
                <a:moveTo>
                  <a:pt x="0" y="0"/>
                </a:moveTo>
                <a:lnTo>
                  <a:pt x="2127913" y="0"/>
                </a:lnTo>
                <a:lnTo>
                  <a:pt x="0" y="25260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50FBC9-45B8-D94E-A0EA-89515B3A7EB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7251F7B-EFA7-D84F-BA05-EE75B9A68EE5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9819AB-21CB-B546-BBB2-F91C1A3E71D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2D0A3-EA02-2C4F-BFF0-3115F7D5E00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2867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7198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985164" y="0"/>
            <a:ext cx="6206836" cy="6858000"/>
          </a:xfrm>
          <a:custGeom>
            <a:avLst/>
            <a:gdLst>
              <a:gd name="connsiteX0" fmla="*/ 1909747 w 6206836"/>
              <a:gd name="connsiteY0" fmla="*/ 0 h 6858000"/>
              <a:gd name="connsiteX1" fmla="*/ 6206836 w 6206836"/>
              <a:gd name="connsiteY1" fmla="*/ 0 h 6858000"/>
              <a:gd name="connsiteX2" fmla="*/ 6206836 w 6206836"/>
              <a:gd name="connsiteY2" fmla="*/ 6858000 h 6858000"/>
              <a:gd name="connsiteX3" fmla="*/ 0 w 62068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06836" h="6858000">
                <a:moveTo>
                  <a:pt x="1909747" y="0"/>
                </a:moveTo>
                <a:lnTo>
                  <a:pt x="6206836" y="0"/>
                </a:lnTo>
                <a:lnTo>
                  <a:pt x="620683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2038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F5F12-B158-EA49-8A42-BCD07A242486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350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81CE8-4BEB-FF4F-B4E0-0A3A5997527E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637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D4D61-E6A2-A24E-999F-B8AFEEC1641E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3254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62E31-09F7-7B49-A507-3B410631379D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9030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1656080" y="2494280"/>
            <a:ext cx="1869440" cy="1869440"/>
          </a:xfrm>
          <a:custGeom>
            <a:avLst/>
            <a:gdLst>
              <a:gd name="connsiteX0" fmla="*/ 934720 w 1869440"/>
              <a:gd name="connsiteY0" fmla="*/ 0 h 1869440"/>
              <a:gd name="connsiteX1" fmla="*/ 1869440 w 1869440"/>
              <a:gd name="connsiteY1" fmla="*/ 934720 h 1869440"/>
              <a:gd name="connsiteX2" fmla="*/ 934720 w 1869440"/>
              <a:gd name="connsiteY2" fmla="*/ 1869440 h 1869440"/>
              <a:gd name="connsiteX3" fmla="*/ 0 w 1869440"/>
              <a:gd name="connsiteY3" fmla="*/ 934720 h 1869440"/>
              <a:gd name="connsiteX4" fmla="*/ 934720 w 1869440"/>
              <a:gd name="connsiteY4" fmla="*/ 0 h 186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9440" h="1869440">
                <a:moveTo>
                  <a:pt x="934720" y="0"/>
                </a:moveTo>
                <a:cubicBezTo>
                  <a:pt x="1450952" y="0"/>
                  <a:pt x="1869440" y="418488"/>
                  <a:pt x="1869440" y="934720"/>
                </a:cubicBezTo>
                <a:cubicBezTo>
                  <a:pt x="1869440" y="1450952"/>
                  <a:pt x="1450952" y="1869440"/>
                  <a:pt x="934720" y="1869440"/>
                </a:cubicBezTo>
                <a:cubicBezTo>
                  <a:pt x="418488" y="1869440"/>
                  <a:pt x="0" y="1450952"/>
                  <a:pt x="0" y="934720"/>
                </a:cubicBezTo>
                <a:cubicBezTo>
                  <a:pt x="0" y="418488"/>
                  <a:pt x="418488" y="0"/>
                  <a:pt x="9347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76508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9506246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7357773" y="1840722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5209300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3060827" y="1840722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907964" y="2383647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 flipV="1">
            <a:off x="3331863" y="0"/>
            <a:ext cx="5528274" cy="1571032"/>
          </a:xfrm>
          <a:prstGeom prst="round2Same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5363F7-744E-0546-A1EF-D4ADB39EDB7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4F48B9E-558D-CE4C-A389-B36C9D7B71EB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6251F-4AD6-B94C-A0A8-55F8EF455E9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E0B50-35E4-314A-BA41-E59FCB1715F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052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0101F-8ABF-2748-929D-21DD45A807C6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206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95800"/>
          </a:xfrm>
          <a:custGeom>
            <a:avLst/>
            <a:gdLst>
              <a:gd name="connsiteX0" fmla="*/ 0 w 12192000"/>
              <a:gd name="connsiteY0" fmla="*/ 0 h 3581400"/>
              <a:gd name="connsiteX1" fmla="*/ 12192000 w 12192000"/>
              <a:gd name="connsiteY1" fmla="*/ 0 h 3581400"/>
              <a:gd name="connsiteX2" fmla="*/ 12192000 w 12192000"/>
              <a:gd name="connsiteY2" fmla="*/ 3581400 h 3581400"/>
              <a:gd name="connsiteX3" fmla="*/ 0 w 12192000"/>
              <a:gd name="connsiteY3" fmla="*/ 3581400 h 358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81400">
                <a:moveTo>
                  <a:pt x="0" y="0"/>
                </a:moveTo>
                <a:lnTo>
                  <a:pt x="12192000" y="0"/>
                </a:lnTo>
                <a:lnTo>
                  <a:pt x="12192000" y="3581400"/>
                </a:lnTo>
                <a:lnTo>
                  <a:pt x="0" y="3581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0387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86195" y="304801"/>
            <a:ext cx="4554765" cy="6553199"/>
          </a:xfrm>
          <a:custGeom>
            <a:avLst/>
            <a:gdLst>
              <a:gd name="connsiteX0" fmla="*/ 0 w 3559185"/>
              <a:gd name="connsiteY0" fmla="*/ 0 h 5895975"/>
              <a:gd name="connsiteX1" fmla="*/ 3559185 w 3559185"/>
              <a:gd name="connsiteY1" fmla="*/ 0 h 5895975"/>
              <a:gd name="connsiteX2" fmla="*/ 3559185 w 3559185"/>
              <a:gd name="connsiteY2" fmla="*/ 5895975 h 5895975"/>
              <a:gd name="connsiteX3" fmla="*/ 0 w 3559185"/>
              <a:gd name="connsiteY3" fmla="*/ 5895975 h 589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9185" h="5895975">
                <a:moveTo>
                  <a:pt x="0" y="0"/>
                </a:moveTo>
                <a:lnTo>
                  <a:pt x="3559185" y="0"/>
                </a:lnTo>
                <a:lnTo>
                  <a:pt x="3559185" y="5895975"/>
                </a:lnTo>
                <a:lnTo>
                  <a:pt x="0" y="5895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4815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162800" y="304800"/>
            <a:ext cx="3559185" cy="5895975"/>
          </a:xfrm>
          <a:custGeom>
            <a:avLst/>
            <a:gdLst>
              <a:gd name="connsiteX0" fmla="*/ 0 w 3559185"/>
              <a:gd name="connsiteY0" fmla="*/ 0 h 5895975"/>
              <a:gd name="connsiteX1" fmla="*/ 3559185 w 3559185"/>
              <a:gd name="connsiteY1" fmla="*/ 0 h 5895975"/>
              <a:gd name="connsiteX2" fmla="*/ 3559185 w 3559185"/>
              <a:gd name="connsiteY2" fmla="*/ 5895975 h 5895975"/>
              <a:gd name="connsiteX3" fmla="*/ 0 w 3559185"/>
              <a:gd name="connsiteY3" fmla="*/ 5895975 h 589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9185" h="5895975">
                <a:moveTo>
                  <a:pt x="0" y="0"/>
                </a:moveTo>
                <a:lnTo>
                  <a:pt x="3559185" y="0"/>
                </a:lnTo>
                <a:lnTo>
                  <a:pt x="3559185" y="5895975"/>
                </a:lnTo>
                <a:lnTo>
                  <a:pt x="0" y="58959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CCC5BF-6788-6B44-B621-B337210140F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E9C2B0-9DD4-CE44-A57D-A531405B7B47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488F0-AA99-5047-B026-62F76AB622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CFA50-9299-7E4D-8547-195805AA718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3885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9525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11329989 w 12195175"/>
              <a:gd name="connsiteY3" fmla="*/ 6858000 h 6858000"/>
              <a:gd name="connsiteX4" fmla="*/ 7709032 w 12195175"/>
              <a:gd name="connsiteY4" fmla="*/ 3327400 h 6858000"/>
              <a:gd name="connsiteX5" fmla="*/ 12712 w 12195175"/>
              <a:gd name="connsiteY5" fmla="*/ 25400 h 6858000"/>
              <a:gd name="connsiteX6" fmla="*/ 1 w 12195175"/>
              <a:gd name="connsiteY6" fmla="*/ 6858000 h 6858000"/>
              <a:gd name="connsiteX7" fmla="*/ 0 w 1219517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11329989" y="6858000"/>
                </a:lnTo>
                <a:lnTo>
                  <a:pt x="7709032" y="3327400"/>
                </a:lnTo>
                <a:lnTo>
                  <a:pt x="12712" y="254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D010F-5AE0-1748-A74A-3C47F35B93D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CADE848E-2C57-6748-90B7-CAAF8D408E3D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9C9AC5-EEEC-0741-8D23-95A6B15DC8E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8A4F1-8C30-A941-BF02-0004D045DDA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59433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671332" y="551068"/>
            <a:ext cx="10849336" cy="5755864"/>
          </a:xfrm>
          <a:custGeom>
            <a:avLst/>
            <a:gdLst>
              <a:gd name="connsiteX0" fmla="*/ 0 w 10849336"/>
              <a:gd name="connsiteY0" fmla="*/ 2900316 h 5755864"/>
              <a:gd name="connsiteX1" fmla="*/ 10849336 w 10849336"/>
              <a:gd name="connsiteY1" fmla="*/ 2900316 h 5755864"/>
              <a:gd name="connsiteX2" fmla="*/ 10849336 w 10849336"/>
              <a:gd name="connsiteY2" fmla="*/ 5755864 h 5755864"/>
              <a:gd name="connsiteX3" fmla="*/ 0 w 10849336"/>
              <a:gd name="connsiteY3" fmla="*/ 5755864 h 5755864"/>
              <a:gd name="connsiteX4" fmla="*/ 0 w 10849336"/>
              <a:gd name="connsiteY4" fmla="*/ 0 h 5755864"/>
              <a:gd name="connsiteX5" fmla="*/ 10849336 w 10849336"/>
              <a:gd name="connsiteY5" fmla="*/ 0 h 5755864"/>
              <a:gd name="connsiteX6" fmla="*/ 10849336 w 10849336"/>
              <a:gd name="connsiteY6" fmla="*/ 2900315 h 5755864"/>
              <a:gd name="connsiteX7" fmla="*/ 0 w 10849336"/>
              <a:gd name="connsiteY7" fmla="*/ 2900315 h 575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49336" h="5755864">
                <a:moveTo>
                  <a:pt x="0" y="2900316"/>
                </a:moveTo>
                <a:lnTo>
                  <a:pt x="10849336" y="2900316"/>
                </a:lnTo>
                <a:lnTo>
                  <a:pt x="10849336" y="5755864"/>
                </a:lnTo>
                <a:lnTo>
                  <a:pt x="0" y="5755864"/>
                </a:lnTo>
                <a:close/>
                <a:moveTo>
                  <a:pt x="0" y="0"/>
                </a:moveTo>
                <a:lnTo>
                  <a:pt x="10849336" y="0"/>
                </a:lnTo>
                <a:lnTo>
                  <a:pt x="10849336" y="2900315"/>
                </a:lnTo>
                <a:lnTo>
                  <a:pt x="0" y="29003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="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429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FCC56-BA2A-744A-ADB5-F6C3DE694B32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16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584D4-B50F-7745-8DD5-B69AF3B1CCD0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16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9118C-7603-D444-922B-041035A771D3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54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36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502285B-00A1-9D4C-B99E-D29736B4BDF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52788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FFEFC95-699E-D24D-9D46-7FF60FC39D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6406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FE92D44-C794-4642-A8EF-1D987D75049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27591" y="1728839"/>
            <a:ext cx="1736819" cy="3749581"/>
          </a:xfrm>
          <a:custGeom>
            <a:avLst/>
            <a:gdLst>
              <a:gd name="connsiteX0" fmla="*/ 168141 w 1736819"/>
              <a:gd name="connsiteY0" fmla="*/ 0 h 3749581"/>
              <a:gd name="connsiteX1" fmla="*/ 1568678 w 1736819"/>
              <a:gd name="connsiteY1" fmla="*/ 0 h 3749581"/>
              <a:gd name="connsiteX2" fmla="*/ 1736819 w 1736819"/>
              <a:gd name="connsiteY2" fmla="*/ 168141 h 3749581"/>
              <a:gd name="connsiteX3" fmla="*/ 1736819 w 1736819"/>
              <a:gd name="connsiteY3" fmla="*/ 3581440 h 3749581"/>
              <a:gd name="connsiteX4" fmla="*/ 1568678 w 1736819"/>
              <a:gd name="connsiteY4" fmla="*/ 3749581 h 3749581"/>
              <a:gd name="connsiteX5" fmla="*/ 168141 w 1736819"/>
              <a:gd name="connsiteY5" fmla="*/ 3749581 h 3749581"/>
              <a:gd name="connsiteX6" fmla="*/ 0 w 1736819"/>
              <a:gd name="connsiteY6" fmla="*/ 3581440 h 3749581"/>
              <a:gd name="connsiteX7" fmla="*/ 0 w 1736819"/>
              <a:gd name="connsiteY7" fmla="*/ 168141 h 3749581"/>
              <a:gd name="connsiteX8" fmla="*/ 168141 w 1736819"/>
              <a:gd name="connsiteY8" fmla="*/ 0 h 3749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6819" h="3749581">
                <a:moveTo>
                  <a:pt x="168141" y="0"/>
                </a:moveTo>
                <a:lnTo>
                  <a:pt x="1568678" y="0"/>
                </a:lnTo>
                <a:cubicBezTo>
                  <a:pt x="1661540" y="0"/>
                  <a:pt x="1736819" y="75279"/>
                  <a:pt x="1736819" y="168141"/>
                </a:cubicBezTo>
                <a:lnTo>
                  <a:pt x="1736819" y="3581440"/>
                </a:lnTo>
                <a:cubicBezTo>
                  <a:pt x="1736819" y="3674302"/>
                  <a:pt x="1661540" y="3749581"/>
                  <a:pt x="1568678" y="3749581"/>
                </a:cubicBezTo>
                <a:lnTo>
                  <a:pt x="168141" y="3749581"/>
                </a:lnTo>
                <a:cubicBezTo>
                  <a:pt x="75279" y="3749581"/>
                  <a:pt x="0" y="3674302"/>
                  <a:pt x="0" y="3581440"/>
                </a:cubicBezTo>
                <a:lnTo>
                  <a:pt x="0" y="168141"/>
                </a:lnTo>
                <a:cubicBezTo>
                  <a:pt x="0" y="75279"/>
                  <a:pt x="75279" y="0"/>
                  <a:pt x="16814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7681C3-33BB-9541-9FE0-90B72E10C4F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CE8C7F8B-9AF3-CC44-A506-C8E565B555A0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DF8B34-ED98-A04A-9B21-2E11EFB89EC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0D032-ADA1-2742-BDA7-DECE44CCCF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410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52F72-5AA1-9442-B4D3-36DE1D70D5DE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13750" y="134416"/>
            <a:ext cx="477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i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FE7B0E4-D789-4813-8945-16C1EEF15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18D06847-458D-034B-9265-7D8ECB93F1D1}"/>
              </a:ext>
            </a:extLst>
          </p:cNvPr>
          <p:cNvSpPr>
            <a:spLocks/>
          </p:cNvSpPr>
          <p:nvPr userDrawn="1"/>
        </p:nvSpPr>
        <p:spPr bwMode="auto">
          <a:xfrm>
            <a:off x="11355590" y="221443"/>
            <a:ext cx="988810" cy="626211"/>
          </a:xfrm>
          <a:custGeom>
            <a:avLst/>
            <a:gdLst>
              <a:gd name="T0" fmla="*/ 2363 w 2408"/>
              <a:gd name="T1" fmla="*/ 743 h 1523"/>
              <a:gd name="T2" fmla="*/ 1853 w 2408"/>
              <a:gd name="T3" fmla="*/ 757 h 1523"/>
              <a:gd name="T4" fmla="*/ 1669 w 2408"/>
              <a:gd name="T5" fmla="*/ 35 h 1523"/>
              <a:gd name="T6" fmla="*/ 1602 w 2408"/>
              <a:gd name="T7" fmla="*/ 35 h 1523"/>
              <a:gd name="T8" fmla="*/ 1208 w 2408"/>
              <a:gd name="T9" fmla="*/ 1292 h 1523"/>
              <a:gd name="T10" fmla="*/ 1185 w 2408"/>
              <a:gd name="T11" fmla="*/ 1365 h 1523"/>
              <a:gd name="T12" fmla="*/ 916 w 2408"/>
              <a:gd name="T13" fmla="*/ 538 h 1523"/>
              <a:gd name="T14" fmla="*/ 873 w 2408"/>
              <a:gd name="T15" fmla="*/ 405 h 1523"/>
              <a:gd name="T16" fmla="*/ 810 w 2408"/>
              <a:gd name="T17" fmla="*/ 396 h 1523"/>
              <a:gd name="T18" fmla="*/ 615 w 2408"/>
              <a:gd name="T19" fmla="*/ 799 h 1523"/>
              <a:gd name="T20" fmla="*/ 45 w 2408"/>
              <a:gd name="T21" fmla="*/ 799 h 1523"/>
              <a:gd name="T22" fmla="*/ 45 w 2408"/>
              <a:gd name="T23" fmla="*/ 869 h 1523"/>
              <a:gd name="T24" fmla="*/ 636 w 2408"/>
              <a:gd name="T25" fmla="*/ 869 h 1523"/>
              <a:gd name="T26" fmla="*/ 666 w 2408"/>
              <a:gd name="T27" fmla="*/ 852 h 1523"/>
              <a:gd name="T28" fmla="*/ 834 w 2408"/>
              <a:gd name="T29" fmla="*/ 507 h 1523"/>
              <a:gd name="T30" fmla="*/ 1109 w 2408"/>
              <a:gd name="T31" fmla="*/ 1356 h 1523"/>
              <a:gd name="T32" fmla="*/ 1152 w 2408"/>
              <a:gd name="T33" fmla="*/ 1489 h 1523"/>
              <a:gd name="T34" fmla="*/ 1219 w 2408"/>
              <a:gd name="T35" fmla="*/ 1489 h 1523"/>
              <a:gd name="T36" fmla="*/ 1613 w 2408"/>
              <a:gd name="T37" fmla="*/ 231 h 1523"/>
              <a:gd name="T38" fmla="*/ 1632 w 2408"/>
              <a:gd name="T39" fmla="*/ 171 h 1523"/>
              <a:gd name="T40" fmla="*/ 1793 w 2408"/>
              <a:gd name="T41" fmla="*/ 803 h 1523"/>
              <a:gd name="T42" fmla="*/ 1827 w 2408"/>
              <a:gd name="T43" fmla="*/ 829 h 1523"/>
              <a:gd name="T44" fmla="*/ 2363 w 2408"/>
              <a:gd name="T45" fmla="*/ 814 h 1523"/>
              <a:gd name="T46" fmla="*/ 2363 w 2408"/>
              <a:gd name="T47" fmla="*/ 743 h 1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08" h="1523">
                <a:moveTo>
                  <a:pt x="2363" y="743"/>
                </a:moveTo>
                <a:cubicBezTo>
                  <a:pt x="2193" y="748"/>
                  <a:pt x="2023" y="753"/>
                  <a:pt x="1853" y="757"/>
                </a:cubicBezTo>
                <a:cubicBezTo>
                  <a:pt x="1792" y="517"/>
                  <a:pt x="1730" y="276"/>
                  <a:pt x="1669" y="35"/>
                </a:cubicBezTo>
                <a:cubicBezTo>
                  <a:pt x="1660" y="0"/>
                  <a:pt x="1612" y="3"/>
                  <a:pt x="1602" y="35"/>
                </a:cubicBezTo>
                <a:cubicBezTo>
                  <a:pt x="1471" y="454"/>
                  <a:pt x="1339" y="873"/>
                  <a:pt x="1208" y="1292"/>
                </a:cubicBezTo>
                <a:cubicBezTo>
                  <a:pt x="1200" y="1317"/>
                  <a:pt x="1192" y="1341"/>
                  <a:pt x="1185" y="1365"/>
                </a:cubicBezTo>
                <a:cubicBezTo>
                  <a:pt x="1095" y="1089"/>
                  <a:pt x="1006" y="813"/>
                  <a:pt x="916" y="538"/>
                </a:cubicBezTo>
                <a:cubicBezTo>
                  <a:pt x="902" y="493"/>
                  <a:pt x="888" y="449"/>
                  <a:pt x="873" y="405"/>
                </a:cubicBezTo>
                <a:cubicBezTo>
                  <a:pt x="865" y="378"/>
                  <a:pt x="824" y="368"/>
                  <a:pt x="810" y="396"/>
                </a:cubicBezTo>
                <a:cubicBezTo>
                  <a:pt x="745" y="530"/>
                  <a:pt x="680" y="664"/>
                  <a:pt x="615" y="799"/>
                </a:cubicBezTo>
                <a:cubicBezTo>
                  <a:pt x="425" y="799"/>
                  <a:pt x="235" y="799"/>
                  <a:pt x="45" y="799"/>
                </a:cubicBezTo>
                <a:cubicBezTo>
                  <a:pt x="0" y="799"/>
                  <a:pt x="0" y="869"/>
                  <a:pt x="45" y="869"/>
                </a:cubicBezTo>
                <a:cubicBezTo>
                  <a:pt x="242" y="869"/>
                  <a:pt x="439" y="869"/>
                  <a:pt x="636" y="869"/>
                </a:cubicBezTo>
                <a:cubicBezTo>
                  <a:pt x="648" y="869"/>
                  <a:pt x="661" y="862"/>
                  <a:pt x="666" y="852"/>
                </a:cubicBezTo>
                <a:cubicBezTo>
                  <a:pt x="722" y="737"/>
                  <a:pt x="778" y="622"/>
                  <a:pt x="834" y="507"/>
                </a:cubicBezTo>
                <a:cubicBezTo>
                  <a:pt x="925" y="790"/>
                  <a:pt x="1017" y="1073"/>
                  <a:pt x="1109" y="1356"/>
                </a:cubicBezTo>
                <a:cubicBezTo>
                  <a:pt x="1123" y="1400"/>
                  <a:pt x="1137" y="1445"/>
                  <a:pt x="1152" y="1489"/>
                </a:cubicBezTo>
                <a:cubicBezTo>
                  <a:pt x="1163" y="1522"/>
                  <a:pt x="1208" y="1523"/>
                  <a:pt x="1219" y="1489"/>
                </a:cubicBezTo>
                <a:cubicBezTo>
                  <a:pt x="1350" y="1070"/>
                  <a:pt x="1482" y="651"/>
                  <a:pt x="1613" y="231"/>
                </a:cubicBezTo>
                <a:cubicBezTo>
                  <a:pt x="1619" y="211"/>
                  <a:pt x="1626" y="191"/>
                  <a:pt x="1632" y="171"/>
                </a:cubicBezTo>
                <a:cubicBezTo>
                  <a:pt x="1686" y="382"/>
                  <a:pt x="1740" y="592"/>
                  <a:pt x="1793" y="803"/>
                </a:cubicBezTo>
                <a:cubicBezTo>
                  <a:pt x="1797" y="817"/>
                  <a:pt x="1812" y="829"/>
                  <a:pt x="1827" y="829"/>
                </a:cubicBezTo>
                <a:cubicBezTo>
                  <a:pt x="2005" y="824"/>
                  <a:pt x="2184" y="819"/>
                  <a:pt x="2363" y="814"/>
                </a:cubicBezTo>
                <a:cubicBezTo>
                  <a:pt x="2407" y="813"/>
                  <a:pt x="2408" y="742"/>
                  <a:pt x="2363" y="74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6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4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98" r:id="rId9"/>
    <p:sldLayoutId id="2147483697" r:id="rId10"/>
    <p:sldLayoutId id="2147483696" r:id="rId11"/>
    <p:sldLayoutId id="2147483695" r:id="rId12"/>
    <p:sldLayoutId id="2147483693" r:id="rId13"/>
    <p:sldLayoutId id="2147483692" r:id="rId14"/>
    <p:sldLayoutId id="2147483691" r:id="rId15"/>
    <p:sldLayoutId id="2147483690" r:id="rId16"/>
    <p:sldLayoutId id="2147483689" r:id="rId17"/>
    <p:sldLayoutId id="2147483688" r:id="rId18"/>
    <p:sldLayoutId id="2147483687" r:id="rId19"/>
    <p:sldLayoutId id="2147483686" r:id="rId20"/>
    <p:sldLayoutId id="2147483685" r:id="rId21"/>
    <p:sldLayoutId id="2147483684" r:id="rId22"/>
    <p:sldLayoutId id="2147483683" r:id="rId23"/>
    <p:sldLayoutId id="2147483682" r:id="rId24"/>
    <p:sldLayoutId id="2147483681" r:id="rId25"/>
    <p:sldLayoutId id="2147483680" r:id="rId26"/>
    <p:sldLayoutId id="2147483679" r:id="rId27"/>
    <p:sldLayoutId id="2147483678" r:id="rId28"/>
    <p:sldLayoutId id="2147483677" r:id="rId29"/>
    <p:sldLayoutId id="2147483676" r:id="rId30"/>
    <p:sldLayoutId id="2147483675" r:id="rId31"/>
    <p:sldLayoutId id="2147483674" r:id="rId32"/>
    <p:sldLayoutId id="2147483673" r:id="rId33"/>
    <p:sldLayoutId id="2147483656" r:id="rId34"/>
    <p:sldLayoutId id="2147483657" r:id="rId35"/>
    <p:sldLayoutId id="2147483658" r:id="rId36"/>
    <p:sldLayoutId id="2147483659" r:id="rId37"/>
    <p:sldLayoutId id="2147483671" r:id="rId38"/>
    <p:sldLayoutId id="2147483672" r:id="rId39"/>
    <p:sldLayoutId id="2147483670" r:id="rId40"/>
    <p:sldLayoutId id="2147483669" r:id="rId41"/>
    <p:sldLayoutId id="2147483668" r:id="rId42"/>
    <p:sldLayoutId id="2147483661" r:id="rId43"/>
    <p:sldLayoutId id="2147483666" r:id="rId4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NUOL LOGO">
            <a:extLst>
              <a:ext uri="{FF2B5EF4-FFF2-40B4-BE49-F238E27FC236}">
                <a16:creationId xmlns:a16="http://schemas.microsoft.com/office/drawing/2014/main" id="{3E212FA5-5989-43BB-AD87-3FE6D2C098F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83" y="378188"/>
            <a:ext cx="1255395" cy="2015490"/>
          </a:xfrm>
          <a:prstGeom prst="rect">
            <a:avLst/>
          </a:prstGeom>
          <a:noFill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C8C5C1-DC50-4107-B925-7E8A3A30EF25}"/>
              </a:ext>
            </a:extLst>
          </p:cNvPr>
          <p:cNvSpPr txBox="1"/>
          <p:nvPr/>
        </p:nvSpPr>
        <p:spPr>
          <a:xfrm>
            <a:off x="2183433" y="3736986"/>
            <a:ext cx="93025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ລະບົບຈັດການຮ້ານຂາຍຢາ ດຣ ດວງຈັນ.</a:t>
            </a:r>
          </a:p>
          <a:p>
            <a:r>
              <a:rPr lang="en-US" sz="3600" b="1" dirty="0" err="1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Douangchanh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 Pharmacy Management System</a:t>
            </a:r>
          </a:p>
          <a:p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D7F8E3-E3B0-45D7-A219-677BEA6FDF3E}"/>
              </a:ext>
            </a:extLst>
          </p:cNvPr>
          <p:cNvSpPr txBox="1"/>
          <p:nvPr/>
        </p:nvSpPr>
        <p:spPr>
          <a:xfrm>
            <a:off x="2169578" y="2254245"/>
            <a:ext cx="97209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ບົດໂຄງການຈົບຊັ້ນ(ຕໍ່ເນື່ອງ) ລະດັບປະລິນຍາຕີວິທະຍາສາດ </a:t>
            </a:r>
          </a:p>
          <a:p>
            <a:pPr algn="ctr"/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ສາຂາ ວິທະຍາສາດຄອມພິວເຕີ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3D0A56-39F0-4AA1-A55D-771F403EA563}"/>
              </a:ext>
            </a:extLst>
          </p:cNvPr>
          <p:cNvSpPr txBox="1"/>
          <p:nvPr/>
        </p:nvSpPr>
        <p:spPr>
          <a:xfrm>
            <a:off x="2287850" y="1126315"/>
            <a:ext cx="33554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ມະຫາວິທະຍາໄລແຫ່ງຊາດ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ຄະນະວິທະຍາສາດຄອມທຳມະຊາດ 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ພາກວິຊາວິທະຍາສາດຄອມພິວເຕີ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1D94E8-EBA9-4665-BE5C-9AD8A70605F6}"/>
              </a:ext>
            </a:extLst>
          </p:cNvPr>
          <p:cNvSpPr txBox="1"/>
          <p:nvPr/>
        </p:nvSpPr>
        <p:spPr>
          <a:xfrm>
            <a:off x="1221050" y="4926365"/>
            <a:ext cx="1598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ລາຍຊື່ນັກສຶກສາ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097BE3-81AB-42C4-8F61-570675ED5EA9}"/>
              </a:ext>
            </a:extLst>
          </p:cNvPr>
          <p:cNvSpPr txBox="1"/>
          <p:nvPr/>
        </p:nvSpPr>
        <p:spPr>
          <a:xfrm>
            <a:off x="1370320" y="5593481"/>
            <a:ext cx="97964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ລະຫັດນັກສຶກສາ: 204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N0017.19 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ນາງ ແສງຈັນ ພົນທະວອນ     | ຫ້ອງ 2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CCS1</a:t>
            </a:r>
          </a:p>
          <a:p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ລະຫັດນັກສຶກສາ: 204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N0057.19 | </a:t>
            </a:r>
            <a:r>
              <a:rPr lang="lo-LA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ທ້າວ ບຸນໄຊ ໄຊຍະວົງ         | ຫ້ອງ 2</a:t>
            </a:r>
            <a:r>
              <a:rPr lang="en-US" sz="20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CCS1</a:t>
            </a:r>
          </a:p>
          <a:p>
            <a:endParaRPr lang="en-US" sz="20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93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923034" y="316978"/>
            <a:ext cx="9829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ເຄື່ອງມືທີ່ນຳໃຊ້ໃນການພັດທະນາ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Development Tools)</a:t>
            </a:r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6DACF2A7-EF44-4E4A-9D15-FE78CA4BA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015330"/>
              </p:ext>
            </p:extLst>
          </p:nvPr>
        </p:nvGraphicFramePr>
        <p:xfrm>
          <a:off x="1347518" y="1362594"/>
          <a:ext cx="9975286" cy="471054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548024">
                  <a:extLst>
                    <a:ext uri="{9D8B030D-6E8A-4147-A177-3AD203B41FA5}">
                      <a16:colId xmlns:a16="http://schemas.microsoft.com/office/drawing/2014/main" val="822539891"/>
                    </a:ext>
                  </a:extLst>
                </a:gridCol>
                <a:gridCol w="5427262">
                  <a:extLst>
                    <a:ext uri="{9D8B030D-6E8A-4147-A177-3AD203B41FA5}">
                      <a16:colId xmlns:a16="http://schemas.microsoft.com/office/drawing/2014/main" val="2425777222"/>
                    </a:ext>
                  </a:extLst>
                </a:gridCol>
              </a:tblGrid>
              <a:tr h="5468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</a:t>
                      </a:r>
                      <a:r>
                        <a:rPr lang="en-US" sz="2800" dirty="0"/>
                        <a:t>1. Hardware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2. Software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745978"/>
                  </a:ext>
                </a:extLst>
              </a:tr>
              <a:tr h="3281100">
                <a:tc>
                  <a:txBody>
                    <a:bodyPr/>
                    <a:lstStyle/>
                    <a:p>
                      <a:pPr marL="342900" lvl="0" indent="-342900">
                        <a:buFont typeface="Wingdings" panose="05000000000000000000" pitchFamily="2" charset="2"/>
                        <a:buChar char=""/>
                      </a:pPr>
                      <a:endParaRPr lang="en-US" sz="1800" b="0" dirty="0">
                        <a:ln>
                          <a:solidFill>
                            <a:schemeClr val="tx2">
                              <a:lumMod val="50000"/>
                            </a:schemeClr>
                          </a:solidFill>
                        </a:ln>
                        <a:effectLst>
                          <a:outerShdw blurRad="50800" dist="38100" dir="5400000" algn="t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Saysettha OT" panose="020B0504020207020204" pitchFamily="34" charset="-34"/>
                      </a:endParaRPr>
                    </a:p>
                    <a:p>
                      <a:pPr marL="342900" lvl="0" indent="-342900">
                        <a:buFont typeface="Wingdings" panose="05000000000000000000" pitchFamily="2" charset="2"/>
                        <a:buChar char=""/>
                      </a:pP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Saysettha OT" panose="020B0504020207020204" pitchFamily="34" charset="-34"/>
                        </a:rPr>
                        <a:t>ຄອມພິວເຕີ 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Saysettha OT" panose="020B0504020207020204" pitchFamily="34" charset="-34"/>
                        </a:rPr>
                        <a:t>HP Intel(R) Pentium(R) N3710 CPU @1.60 GHz 1.60 GHz, RAM 4GB DDR3 1600MHz</a:t>
                      </a:r>
                      <a:endParaRPr lang="en-US" dirty="0">
                        <a:ln>
                          <a:solidFill>
                            <a:schemeClr val="tx2">
                              <a:lumMod val="50000"/>
                            </a:schemeClr>
                          </a:solidFill>
                        </a:ln>
                        <a:effectLst>
                          <a:outerShdw blurRad="50800" dist="38100" dir="5400000" algn="t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Phetsarath OT" panose="02000500000000000000" pitchFamily="2" charset="0"/>
                        <a:cs typeface="Phetsarath OT" panose="02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Ø"/>
                      </a:pP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ລະບົບປະຕິບັດການ 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Windows 10 Professional 64 Bit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Ø"/>
                      </a:pP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Microsoft Visio 2016 </a:t>
                      </a: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ໃຊ້ແຕ້ມແຜນວາດການໄຫຼຂໍ້ມູນ (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DFD, ER, Flowchart) 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Ø"/>
                      </a:pP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Studio 3T For MongoDB </a:t>
                      </a: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ແລະ 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Moon Modeler </a:t>
                      </a: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ໃຊ້ຈັດການຖານຂໍ້ມູນ 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Ø"/>
                      </a:pP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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Visual Studio Code </a:t>
                      </a: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ໃຊ້ຂຽນໂຄດດ້ວຍພາສາ </a:t>
                      </a: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JavaScript (React, Nodejs)</a:t>
                      </a: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 panose="05000000000000000000" pitchFamily="2" charset="2"/>
                        <a:buChar char="Ø"/>
                      </a:pPr>
                      <a:r>
                        <a:rPr lang="en-US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MS Office 2013 Professional </a:t>
                      </a:r>
                      <a:r>
                        <a:rPr lang="lo-LA" sz="1800" b="0" dirty="0">
                          <a:ln>
                            <a:solidFill>
                              <a:schemeClr val="tx2">
                                <a:lumMod val="50000"/>
                              </a:schemeClr>
                            </a:solidFill>
                          </a:ln>
                          <a:effectLst>
                            <a:outerShdw blurRad="50800" dist="38100" dir="5400000" algn="t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Phetsarath OT" panose="02000500000000000000" pitchFamily="2" charset="0"/>
                          <a:ea typeface="Times New Roman" panose="02020603050405020304" pitchFamily="18" charset="0"/>
                          <a:cs typeface="Phetsarath OT" panose="02000500000000000000" pitchFamily="2" charset="0"/>
                        </a:rPr>
                        <a:t>ໃຊ້ເພື່ອສ້າງເອກະສານຕ່າງໆ, ບົດນຳສະເໜີ ແລະ ເຮັດປຶ້ມບົດຈົບຊັ້ນ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719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910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DC939AB-B5E0-D64B-A28B-51F657315F72}"/>
              </a:ext>
            </a:extLst>
          </p:cNvPr>
          <p:cNvGrpSpPr/>
          <p:nvPr/>
        </p:nvGrpSpPr>
        <p:grpSpPr>
          <a:xfrm>
            <a:off x="-244875" y="-163941"/>
            <a:ext cx="2211774" cy="1217780"/>
            <a:chOff x="-1321983" y="4930650"/>
            <a:chExt cx="4014204" cy="221017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FEE8A40-DA3F-514E-9795-20AABDB66513}"/>
                </a:ext>
              </a:extLst>
            </p:cNvPr>
            <p:cNvGrpSpPr/>
            <p:nvPr/>
          </p:nvGrpSpPr>
          <p:grpSpPr>
            <a:xfrm>
              <a:off x="-134114" y="4930650"/>
              <a:ext cx="682020" cy="389597"/>
              <a:chOff x="8074522" y="4029898"/>
              <a:chExt cx="1735622" cy="991457"/>
            </a:xfrm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2AB96ECB-57E0-DE4F-A4B6-4F9D07E4BEF1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623BEE25-ADC3-4B4A-99F4-559152E69057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6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56EF01E-EF69-4D40-9752-67D4FEB898D6}"/>
                </a:ext>
              </a:extLst>
            </p:cNvPr>
            <p:cNvGrpSpPr/>
            <p:nvPr/>
          </p:nvGrpSpPr>
          <p:grpSpPr>
            <a:xfrm>
              <a:off x="96092" y="5602710"/>
              <a:ext cx="1817610" cy="1038291"/>
              <a:chOff x="8074522" y="4029898"/>
              <a:chExt cx="1735622" cy="991457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3F0AB861-2ACC-CA49-979D-1B8BFD17AE0E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9D9D8B92-E4BE-AA48-8393-EF6B2DDE0F2C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3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57D90CC-6171-6F48-9F22-2D39909B15A2}"/>
                </a:ext>
              </a:extLst>
            </p:cNvPr>
            <p:cNvGrpSpPr/>
            <p:nvPr/>
          </p:nvGrpSpPr>
          <p:grpSpPr>
            <a:xfrm>
              <a:off x="1565259" y="6154439"/>
              <a:ext cx="1126962" cy="643765"/>
              <a:chOff x="8074522" y="4029898"/>
              <a:chExt cx="1735622" cy="991457"/>
            </a:xfrm>
          </p:grpSpPr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9C086207-51DE-5E4C-B15C-B7BF8B87C977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B5668E8E-AC3C-4D4F-B702-FFB4C2C1B802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6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2591AE5-785F-9845-A8F4-F3E7F59E5089}"/>
                </a:ext>
              </a:extLst>
            </p:cNvPr>
            <p:cNvGrpSpPr/>
            <p:nvPr/>
          </p:nvGrpSpPr>
          <p:grpSpPr>
            <a:xfrm>
              <a:off x="-1321983" y="5966059"/>
              <a:ext cx="2056529" cy="1174770"/>
              <a:chOff x="8074522" y="4029898"/>
              <a:chExt cx="1735622" cy="991457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D4E2491A-F98E-FC45-AA6C-65471D38314D}"/>
                  </a:ext>
                </a:extLst>
              </p:cNvPr>
              <p:cNvSpPr/>
              <p:nvPr/>
            </p:nvSpPr>
            <p:spPr>
              <a:xfrm rot="18900000" flipH="1">
                <a:off x="8818688" y="4029898"/>
                <a:ext cx="991456" cy="991457"/>
              </a:xfrm>
              <a:custGeom>
                <a:avLst/>
                <a:gdLst>
                  <a:gd name="connsiteX0" fmla="*/ 35810 w 991456"/>
                  <a:gd name="connsiteY0" fmla="*/ 35811 h 991457"/>
                  <a:gd name="connsiteX1" fmla="*/ 0 w 991456"/>
                  <a:gd name="connsiteY1" fmla="*/ 122268 h 991457"/>
                  <a:gd name="connsiteX2" fmla="*/ 1 w 991456"/>
                  <a:gd name="connsiteY2" fmla="*/ 344563 h 991457"/>
                  <a:gd name="connsiteX3" fmla="*/ 122268 w 991456"/>
                  <a:gd name="connsiteY3" fmla="*/ 466830 h 991457"/>
                  <a:gd name="connsiteX4" fmla="*/ 524626 w 991456"/>
                  <a:gd name="connsiteY4" fmla="*/ 466830 h 991457"/>
                  <a:gd name="connsiteX5" fmla="*/ 524628 w 991456"/>
                  <a:gd name="connsiteY5" fmla="*/ 466830 h 991457"/>
                  <a:gd name="connsiteX6" fmla="*/ 524627 w 991456"/>
                  <a:gd name="connsiteY6" fmla="*/ 869189 h 991457"/>
                  <a:gd name="connsiteX7" fmla="*/ 646894 w 991456"/>
                  <a:gd name="connsiteY7" fmla="*/ 991457 h 991457"/>
                  <a:gd name="connsiteX8" fmla="*/ 869188 w 991456"/>
                  <a:gd name="connsiteY8" fmla="*/ 991456 h 991457"/>
                  <a:gd name="connsiteX9" fmla="*/ 991455 w 991456"/>
                  <a:gd name="connsiteY9" fmla="*/ 869190 h 991457"/>
                  <a:gd name="connsiteX10" fmla="*/ 991456 w 991456"/>
                  <a:gd name="connsiteY10" fmla="*/ 466829 h 991457"/>
                  <a:gd name="connsiteX11" fmla="*/ 991455 w 991456"/>
                  <a:gd name="connsiteY11" fmla="*/ 466830 h 991457"/>
                  <a:gd name="connsiteX12" fmla="*/ 991456 w 991456"/>
                  <a:gd name="connsiteY12" fmla="*/ 465250 h 991457"/>
                  <a:gd name="connsiteX13" fmla="*/ 991455 w 991456"/>
                  <a:gd name="connsiteY13" fmla="*/ 465250 h 991457"/>
                  <a:gd name="connsiteX14" fmla="*/ 991454 w 991456"/>
                  <a:gd name="connsiteY14" fmla="*/ 3 h 991457"/>
                  <a:gd name="connsiteX15" fmla="*/ 526206 w 991456"/>
                  <a:gd name="connsiteY15" fmla="*/ 2 h 991457"/>
                  <a:gd name="connsiteX16" fmla="*/ 526206 w 991456"/>
                  <a:gd name="connsiteY16" fmla="*/ 0 h 991457"/>
                  <a:gd name="connsiteX17" fmla="*/ 524626 w 991456"/>
                  <a:gd name="connsiteY17" fmla="*/ 1 h 991457"/>
                  <a:gd name="connsiteX18" fmla="*/ 122267 w 991456"/>
                  <a:gd name="connsiteY18" fmla="*/ 2 h 991457"/>
                  <a:gd name="connsiteX19" fmla="*/ 35810 w 991456"/>
                  <a:gd name="connsiteY19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91456" h="991457">
                    <a:moveTo>
                      <a:pt x="35810" y="35811"/>
                    </a:moveTo>
                    <a:cubicBezTo>
                      <a:pt x="13684" y="57938"/>
                      <a:pt x="0" y="88505"/>
                      <a:pt x="0" y="122268"/>
                    </a:cubicBezTo>
                    <a:lnTo>
                      <a:pt x="1" y="344563"/>
                    </a:lnTo>
                    <a:cubicBezTo>
                      <a:pt x="-1" y="412089"/>
                      <a:pt x="54740" y="466830"/>
                      <a:pt x="122268" y="466830"/>
                    </a:cubicBezTo>
                    <a:lnTo>
                      <a:pt x="524626" y="466830"/>
                    </a:lnTo>
                    <a:lnTo>
                      <a:pt x="524628" y="466830"/>
                    </a:lnTo>
                    <a:lnTo>
                      <a:pt x="524627" y="869189"/>
                    </a:lnTo>
                    <a:cubicBezTo>
                      <a:pt x="524627" y="936717"/>
                      <a:pt x="579367" y="991457"/>
                      <a:pt x="646894" y="991457"/>
                    </a:cubicBezTo>
                    <a:lnTo>
                      <a:pt x="869188" y="991456"/>
                    </a:lnTo>
                    <a:cubicBezTo>
                      <a:pt x="936715" y="991457"/>
                      <a:pt x="991456" y="936717"/>
                      <a:pt x="991455" y="869190"/>
                    </a:cubicBezTo>
                    <a:lnTo>
                      <a:pt x="991456" y="466829"/>
                    </a:lnTo>
                    <a:lnTo>
                      <a:pt x="991455" y="466830"/>
                    </a:lnTo>
                    <a:lnTo>
                      <a:pt x="991456" y="465250"/>
                    </a:lnTo>
                    <a:lnTo>
                      <a:pt x="991455" y="465250"/>
                    </a:lnTo>
                    <a:lnTo>
                      <a:pt x="991454" y="3"/>
                    </a:lnTo>
                    <a:lnTo>
                      <a:pt x="526206" y="2"/>
                    </a:lnTo>
                    <a:lnTo>
                      <a:pt x="526206" y="0"/>
                    </a:lnTo>
                    <a:lnTo>
                      <a:pt x="524626" y="1"/>
                    </a:lnTo>
                    <a:lnTo>
                      <a:pt x="122267" y="2"/>
                    </a:lnTo>
                    <a:cubicBezTo>
                      <a:pt x="88503" y="1"/>
                      <a:pt x="57936" y="13685"/>
                      <a:pt x="35810" y="35811"/>
                    </a:cubicBezTo>
                    <a:close/>
                  </a:path>
                </a:pathLst>
              </a:custGeom>
              <a:noFill/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E54354E1-1896-DD42-9807-35ED7551307C}"/>
                  </a:ext>
                </a:extLst>
              </p:cNvPr>
              <p:cNvSpPr/>
              <p:nvPr/>
            </p:nvSpPr>
            <p:spPr>
              <a:xfrm rot="18900000" flipH="1">
                <a:off x="8074522" y="4029898"/>
                <a:ext cx="991457" cy="991457"/>
              </a:xfrm>
              <a:custGeom>
                <a:avLst/>
                <a:gdLst>
                  <a:gd name="connsiteX0" fmla="*/ 35811 w 991457"/>
                  <a:gd name="connsiteY0" fmla="*/ 35811 h 991457"/>
                  <a:gd name="connsiteX1" fmla="*/ 0 w 991457"/>
                  <a:gd name="connsiteY1" fmla="*/ 122267 h 991457"/>
                  <a:gd name="connsiteX2" fmla="*/ 0 w 991457"/>
                  <a:gd name="connsiteY2" fmla="*/ 524627 h 991457"/>
                  <a:gd name="connsiteX3" fmla="*/ 1 w 991457"/>
                  <a:gd name="connsiteY3" fmla="*/ 526205 h 991457"/>
                  <a:gd name="connsiteX4" fmla="*/ 465250 w 991457"/>
                  <a:gd name="connsiteY4" fmla="*/ 526206 h 991457"/>
                  <a:gd name="connsiteX5" fmla="*/ 465251 w 991457"/>
                  <a:gd name="connsiteY5" fmla="*/ 991455 h 991457"/>
                  <a:gd name="connsiteX6" fmla="*/ 466829 w 991457"/>
                  <a:gd name="connsiteY6" fmla="*/ 991456 h 991457"/>
                  <a:gd name="connsiteX7" fmla="*/ 466829 w 991457"/>
                  <a:gd name="connsiteY7" fmla="*/ 991457 h 991457"/>
                  <a:gd name="connsiteX8" fmla="*/ 869189 w 991457"/>
                  <a:gd name="connsiteY8" fmla="*/ 991456 h 991457"/>
                  <a:gd name="connsiteX9" fmla="*/ 991456 w 991457"/>
                  <a:gd name="connsiteY9" fmla="*/ 869189 h 991457"/>
                  <a:gd name="connsiteX10" fmla="*/ 991457 w 991457"/>
                  <a:gd name="connsiteY10" fmla="*/ 646895 h 991457"/>
                  <a:gd name="connsiteX11" fmla="*/ 869189 w 991457"/>
                  <a:gd name="connsiteY11" fmla="*/ 524627 h 991457"/>
                  <a:gd name="connsiteX12" fmla="*/ 466829 w 991457"/>
                  <a:gd name="connsiteY12" fmla="*/ 524628 h 991457"/>
                  <a:gd name="connsiteX13" fmla="*/ 466829 w 991457"/>
                  <a:gd name="connsiteY13" fmla="*/ 524627 h 991457"/>
                  <a:gd name="connsiteX14" fmla="*/ 466829 w 991457"/>
                  <a:gd name="connsiteY14" fmla="*/ 122267 h 991457"/>
                  <a:gd name="connsiteX15" fmla="*/ 344562 w 991457"/>
                  <a:gd name="connsiteY15" fmla="*/ 0 h 991457"/>
                  <a:gd name="connsiteX16" fmla="*/ 122267 w 991457"/>
                  <a:gd name="connsiteY16" fmla="*/ 0 h 991457"/>
                  <a:gd name="connsiteX17" fmla="*/ 35811 w 991457"/>
                  <a:gd name="connsiteY17" fmla="*/ 35811 h 991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91457" h="991457">
                    <a:moveTo>
                      <a:pt x="35811" y="35811"/>
                    </a:moveTo>
                    <a:cubicBezTo>
                      <a:pt x="13685" y="57937"/>
                      <a:pt x="0" y="88503"/>
                      <a:pt x="0" y="122267"/>
                    </a:cubicBezTo>
                    <a:lnTo>
                      <a:pt x="0" y="524627"/>
                    </a:lnTo>
                    <a:lnTo>
                      <a:pt x="1" y="526205"/>
                    </a:lnTo>
                    <a:lnTo>
                      <a:pt x="465250" y="526206"/>
                    </a:lnTo>
                    <a:lnTo>
                      <a:pt x="465251" y="991455"/>
                    </a:lnTo>
                    <a:lnTo>
                      <a:pt x="466829" y="991456"/>
                    </a:lnTo>
                    <a:lnTo>
                      <a:pt x="466829" y="991457"/>
                    </a:lnTo>
                    <a:lnTo>
                      <a:pt x="869189" y="991456"/>
                    </a:lnTo>
                    <a:cubicBezTo>
                      <a:pt x="936715" y="991457"/>
                      <a:pt x="991457" y="936715"/>
                      <a:pt x="991456" y="869189"/>
                    </a:cubicBezTo>
                    <a:lnTo>
                      <a:pt x="991457" y="646895"/>
                    </a:lnTo>
                    <a:cubicBezTo>
                      <a:pt x="991457" y="579367"/>
                      <a:pt x="936715" y="524627"/>
                      <a:pt x="869189" y="524627"/>
                    </a:cubicBezTo>
                    <a:lnTo>
                      <a:pt x="466829" y="524628"/>
                    </a:lnTo>
                    <a:lnTo>
                      <a:pt x="466829" y="524627"/>
                    </a:lnTo>
                    <a:lnTo>
                      <a:pt x="466829" y="122267"/>
                    </a:lnTo>
                    <a:cubicBezTo>
                      <a:pt x="466829" y="54740"/>
                      <a:pt x="412089" y="-1"/>
                      <a:pt x="344562" y="0"/>
                    </a:cubicBezTo>
                    <a:lnTo>
                      <a:pt x="122267" y="0"/>
                    </a:lnTo>
                    <a:cubicBezTo>
                      <a:pt x="88504" y="0"/>
                      <a:pt x="57937" y="13685"/>
                      <a:pt x="35811" y="3581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  <a:alpha val="31000"/>
                </a:schemeClr>
              </a:solidFill>
              <a:ln w="3175">
                <a:solidFill>
                  <a:schemeClr val="accent1">
                    <a:alpha val="1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8" name="Medical Resale International ltd">
            <a:extLst>
              <a:ext uri="{FF2B5EF4-FFF2-40B4-BE49-F238E27FC236}">
                <a16:creationId xmlns:a16="http://schemas.microsoft.com/office/drawing/2014/main" id="{F311567F-D06E-7A40-B596-EEDBC9FD85F8}"/>
              </a:ext>
            </a:extLst>
          </p:cNvPr>
          <p:cNvSpPr txBox="1"/>
          <p:nvPr/>
        </p:nvSpPr>
        <p:spPr>
          <a:xfrm>
            <a:off x="4181326" y="2136765"/>
            <a:ext cx="4450055" cy="157992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lo-LA" sz="9600" cap="none" dirty="0">
                <a:solidFill>
                  <a:schemeClr val="accent2"/>
                </a:solidFill>
                <a:latin typeface="Phetsarath OT" panose="02000500000000000000" pitchFamily="2" charset="0"/>
                <a:ea typeface="Open Sans Semibold" panose="020B0606030504020204" pitchFamily="34" charset="0"/>
                <a:cs typeface="Phetsarath OT" panose="02000500000000000000" pitchFamily="2" charset="0"/>
              </a:rPr>
              <a:t>ຂໍຂອບໃຈ</a:t>
            </a:r>
            <a:endParaRPr lang="en-US" sz="9600" cap="none" dirty="0">
              <a:solidFill>
                <a:schemeClr val="accent2"/>
              </a:solidFill>
              <a:latin typeface="Phetsarath OT" panose="02000500000000000000" pitchFamily="2" charset="0"/>
              <a:ea typeface="Open Sans Semibold" panose="020B0606030504020204" pitchFamily="34" charset="0"/>
              <a:cs typeface="Phetsarath OT" panose="02000500000000000000" pitchFamily="2" charset="0"/>
            </a:endParaRP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1BBD08FB-B4A5-DD48-A851-694A17E81CBA}"/>
              </a:ext>
            </a:extLst>
          </p:cNvPr>
          <p:cNvSpPr/>
          <p:nvPr/>
        </p:nvSpPr>
        <p:spPr>
          <a:xfrm>
            <a:off x="0" y="6739160"/>
            <a:ext cx="12192000" cy="159930"/>
          </a:xfrm>
          <a:prstGeom prst="roundRect">
            <a:avLst>
              <a:gd name="adj" fmla="val 15852"/>
            </a:avLst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10800000" scaled="1"/>
          </a:gradFill>
          <a:ln>
            <a:noFill/>
          </a:ln>
          <a:effectLst>
            <a:outerShdw blurRad="1905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8EEACC-E35D-7049-8B7D-3B384D5286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87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4140977" y="314437"/>
            <a:ext cx="3910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latin typeface="Phetsarath OT" panose="02000500000000000000" pitchFamily="2" charset="0"/>
                <a:cs typeface="Phetsarath OT" panose="02000500000000000000" pitchFamily="2" charset="0"/>
              </a:rPr>
              <a:t>ຄວາມສຳຄັນຂອງບັນຫາ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1445582" y="1652347"/>
            <a:ext cx="9633342" cy="379591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indent="539750" algn="l">
              <a:lnSpc>
                <a:spcPct val="100000"/>
              </a:lnSpc>
            </a:pPr>
            <a:r>
              <a:rPr lang="lo-LA" sz="20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ຮ້ານຂາຍຢາ ດຣ ດວງຈັນ ມີຄົນເຮັດວຽກທັງໝົດ 4 ຄົນຄື: ເຈົ້າຂອງຮ້ານ,ລູກເຈົ້າຂອງຮ້ານ ແລະ ພະນັກງານ 2 ຄົນ ຍິງ 2 ຄົນ ພະນັກງານຍິງຄົນທໍາອິດຈະເຮັດໜ້າທີຈັດການຢາ ແລະ ພະນັກງານຍິງອີກຄົນໜຶ່ງແມ່ນປະຈໍາຢູ່ຮ້ານເພື່ອຂາຍ ແລະ ຮັບລາຍການສັ່ງຊື້ຈາກລູກຄ້າ.ເຈົ້າຂອງຮ້ານເຮັດໜ້າທີເກັບກຳເງິນ</a:t>
            </a:r>
            <a:endParaRPr lang="en-US" sz="20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indent="539750" algn="l">
              <a:lnSpc>
                <a:spcPct val="100000"/>
              </a:lnSpc>
            </a:pPr>
            <a:r>
              <a:rPr lang="lo-LA" sz="20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ເນື່ອງຈາກວ່າການບັນທຶກຂໍ້ມູນຕ່າງໆ ບໍ່ວ່າຈະແມ່ນຂໍ້ມູນການຂາຍ ແລະ ລາຍລະອຽດການຈັດການຢາ ຍັງໃຊ້ວິທີການຈົດກາຍໃສ່ເຈ້ຍ ແລະ ບາງຄັ້ງເຮັດໃຫ້ເກີດມີຄວາມຜິດພາດເຊັ່ນ: ເນື່ອງຈາກ ການຄິດໄລ່ຕ້ອງຄິດໄລ່ດ້ວຍມືເຮັດໃຫ້ຂາດຄວາມຊັດເຈນ ແລະ ຊັກຊ້າ,ການກວດສອບຢາ ແລະ ຂໍ້ມູນຂອງຢາບໍ່ມີຄວາມລະອຽດ ການກວດກາບັນຊີການຂາຍ, ສະຫຼຸບລາຍຮັບປະຈຳວັນ ທາງຮ້ານໄດ້ໃຊ້ການຈົດກ່າຍໃສ່ປື້ມເຮັດໃຫ້ຂໍ້ມູນຕົກເຮ່ຍເສຍຫາຍ ແລະ ຊັກຊ້າ</a:t>
            </a:r>
          </a:p>
          <a:p>
            <a:pPr indent="539750" algn="l">
              <a:lnSpc>
                <a:spcPct val="100000"/>
              </a:lnSpc>
            </a:pPr>
            <a:r>
              <a:rPr lang="lo-LA" sz="20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ຈາກບັນຫາຕ່າງໆ ທີກ່າວມາຂ້າງເທິງພວກຂ້າພະເຈົ້າຈຶ່ງໄດ້ມີຄວາມຄິດຢາກສ້າງລະບົບຈັດການການຂາຍຂຶ້ນມາ ເພື່ອຊ່ວຍຫຼຸດຜ່ອນໃນຄວາມຫຍຸ້ງຍາກໃນການຈັດການ ແລະ ເພີ່ມຄວາມສະດວກສະບາຍໃຫ້ແກ່ຜູ້ໃຊ້ໃນການຈັດການລະບົບ ຫຼຸດຜ່ອນຄວາມຜິດພາດ ໃນການຄິດໄລ່ລາຍໄດ້ຈາກການຂາຍ, ກໍ່ໃຫ້ເກີດຄວາມສະດວກສະບາຍ ແລະ ວ່ອງໄວ ໃນການຄົ້ນຫາ ແລະ ແກ້ໄຂຂໍ້ມູນການຂາຍ.</a:t>
            </a:r>
            <a:endParaRPr lang="en-US" sz="20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241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2752318" y="621778"/>
            <a:ext cx="7019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ຈຸດປະສົງຂອງການຄົ້ນຄ້ວາ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Objectives)</a:t>
            </a: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1681111" y="1692559"/>
            <a:ext cx="9762744" cy="305724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indent="539750"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ເພື່ອຫຼຸດຜ່ອນຄວາມຜິດພາດໃນການເຮັດວຽກຂອງຮ້ານຂາຍຢາ ດຣ ດວງຈັນ ບໍ່ວ່າຈະເປັນການເກັບກໍາຂໍ້ມູນການຂາຍ ແລະ ຄິດໄລ່ລາຍໄດ້ຈາກການຂາຍແຕ່ລະມື້,ບັນທຶກລາຍລະອຽດການສັງຊື້ ແລະ ນຳເຂົ້າຂອງຢາ.ຈຸດປະສົງຫຼັກຂອງການຄົ້ນຄ້ວາມີດັ່ງນີ້:</a:t>
            </a:r>
          </a:p>
          <a:p>
            <a:pPr indent="539750" algn="l">
              <a:lnSpc>
                <a:spcPct val="100000"/>
              </a:lnSpc>
            </a:pPr>
            <a:endParaRPr lang="lo-LA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ເພື່ອສຶກສາບັນຫາທີ່ເກີດຂຶ້ນຂອງຮ້ານຂາຍຢາ ດຣ ດວງຈັນ.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ເພື່ອແກ້ໄຂບັນຫາໃນການຈັດການຂໍ້ມູນການຂາຍ.ຮ້ານຂາຍຢາ ດຣ ດວງຈັນ ໃຫ້ມີຄວາມປອດໄພ, ຫຼຸດຜ່ອນຄວາມຜິດພາດ ແລະ ປ້ອງກັນການຕົກເຮ່ຍເສຍຫາຍຂອງຂໍ້ມູນ.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ເພື່ອພັດທະນາໂປຣແກມຂາຍຢາຂອງຮ້ານ ດຣ ດວງຈັນ</a:t>
            </a:r>
          </a:p>
        </p:txBody>
      </p:sp>
    </p:spTree>
    <p:extLst>
      <p:ext uri="{BB962C8B-B14F-4D97-AF65-F5344CB8AC3E}">
        <p14:creationId xmlns:p14="http://schemas.microsoft.com/office/powerpoint/2010/main" val="43942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2752318" y="621778"/>
            <a:ext cx="5460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ຂອບເຂດການຄົ້ນຄ້ວາ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Scope)</a:t>
            </a: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1528711" y="2006657"/>
            <a:ext cx="9762744" cy="3426579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indent="539750" algn="l">
              <a:lnSpc>
                <a:spcPct val="10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ລະບົບຈັດການຮ້ານຂາຍຢາຂອງຮ້ານ ດຣ ດວງຈັນຮູບແບບຂອງລະບົບແມ່ນ ເປັນລະບົບແບບ </a:t>
            </a:r>
            <a:r>
              <a:rPr lang="en-US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Web-based Applications </a:t>
            </a: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ເຊິ່ງປະກອບດ້ວຍໜ້າວຽກຫຼັກດັ່ງນີ້: </a:t>
            </a:r>
            <a:endParaRPr lang="en-US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ຈັດການຂໍ້ມູນພື້ນຖານ : (ຈັດການຂໍ້ມູນຢາ, ຈັດການຂໍ້ມູນປະເພດຢາ, ຈັດການຂໍ້ມູນຫົວໜ່ວຍ, ຈັດການຂໍ້ມູນຜູ້ສະໜອງ, ຈັດການຂໍ້ມູນຜູ້ໃຊ້)</a:t>
            </a:r>
            <a:endParaRPr lang="en-US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ກວດສອບ : (ກວດສອບຢາໃກ້ໝົດອາຍຸ, ກວດສອບສະຕັັອກຢາ)</a:t>
            </a:r>
            <a:endParaRPr lang="en-US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ສັ່ງຊື້ ແລະ ນຳເຂົ້າສິນຄ້າ(ສັງຊື້ຢາ, ນຳເຂົ້າຢາ)</a:t>
            </a:r>
            <a:endParaRPr lang="en-US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ຂາຍສິນຄ້າ</a:t>
            </a:r>
            <a:endParaRPr lang="en-US" sz="2400" cap="none" dirty="0">
              <a:solidFill>
                <a:schemeClr val="accent4"/>
              </a:solidFill>
              <a:latin typeface="Phetsarath OT" panose="02000500000000000000" pitchFamily="2" charset="0"/>
              <a:ea typeface="Open Sans" panose="020B0606030504020204" pitchFamily="34" charset="0"/>
              <a:cs typeface="Phetsarath OT" panose="02000500000000000000" pitchFamily="2" charset="0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ລາຍງານ : (ລາຍງານຂໍ້ມູນຢາທັງໝົດ, ລາຍງານຂໍ້ມູນສະຕັອກຢາ, ລາຍງານການນຳເຂົ້າຢາ, ລາຍງານການສັງຊື້, ລາຍງານຂໍ້ມູນຜູ້ສະໜອງ, ລາຍງານລາຍຮັບ-ລາຍຈ່າຍ)</a:t>
            </a:r>
          </a:p>
        </p:txBody>
      </p:sp>
    </p:spTree>
    <p:extLst>
      <p:ext uri="{BB962C8B-B14F-4D97-AF65-F5344CB8AC3E}">
        <p14:creationId xmlns:p14="http://schemas.microsoft.com/office/powerpoint/2010/main" val="538587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1022623" y="899646"/>
            <a:ext cx="1082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ປະໂຫຍດຄາດວ່າຈະໄດ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້ 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(Expected Outcome of the Project)</a:t>
            </a:r>
          </a:p>
        </p:txBody>
      </p:sp>
      <p:sp>
        <p:nvSpPr>
          <p:cNvPr id="11" name="Medical Resale International ltd">
            <a:extLst>
              <a:ext uri="{FF2B5EF4-FFF2-40B4-BE49-F238E27FC236}">
                <a16:creationId xmlns:a16="http://schemas.microsoft.com/office/drawing/2014/main" id="{6EF3CAB6-B494-45B1-8B85-450C712BDE5D}"/>
              </a:ext>
            </a:extLst>
          </p:cNvPr>
          <p:cNvSpPr txBox="1"/>
          <p:nvPr/>
        </p:nvSpPr>
        <p:spPr>
          <a:xfrm>
            <a:off x="2089767" y="2292791"/>
            <a:ext cx="9762744" cy="227241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ຈະໄດ້ລະບົບຈັດການຮ້ານຂາຍຢາຂອງຮ້ານ ດຣ ດວງຈັນ.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ຈະສະດວກໃນການເກັບກຳຂໍ້ມູນການຂາຍຢາ ແລະ ການສັ່ງຊື້ຢາເຂົ້າໃນຮ້ານ.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ຈະຊ່ວຍໃຫ້ການຂາຍຢາມີຄວາມສະດວກ ແລະ ວ່ອງໄວຂື້ນກວ່າເກົ່າ.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ຈະໄດ້ລະບົບລາຍງານທີ່ມີຄວາມຖືກຕ້ອງ </a:t>
            </a:r>
          </a:p>
        </p:txBody>
      </p:sp>
    </p:spTree>
    <p:extLst>
      <p:ext uri="{BB962C8B-B14F-4D97-AF65-F5344CB8AC3E}">
        <p14:creationId xmlns:p14="http://schemas.microsoft.com/office/powerpoint/2010/main" val="1716251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1537701" y="499541"/>
            <a:ext cx="9116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ວິທີດຳເນີນການຄົ້ນຄ້ວາ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Research Methodology)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91396-65E6-493F-AA8C-C79CEA165CAC}"/>
              </a:ext>
            </a:extLst>
          </p:cNvPr>
          <p:cNvSpPr txBox="1"/>
          <p:nvPr/>
        </p:nvSpPr>
        <p:spPr>
          <a:xfrm>
            <a:off x="1771630" y="1343946"/>
            <a:ext cx="1749197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ວາງແຜນ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02C951-BF2A-44CC-8117-59D8D5074ED4}"/>
              </a:ext>
            </a:extLst>
          </p:cNvPr>
          <p:cNvSpPr txBox="1"/>
          <p:nvPr/>
        </p:nvSpPr>
        <p:spPr>
          <a:xfrm>
            <a:off x="2646227" y="2235184"/>
            <a:ext cx="1854314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ວິເຄາະ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04924B-21D6-4B4D-945C-62C84178A726}"/>
              </a:ext>
            </a:extLst>
          </p:cNvPr>
          <p:cNvSpPr txBox="1"/>
          <p:nvPr/>
        </p:nvSpPr>
        <p:spPr>
          <a:xfrm>
            <a:off x="3520827" y="3102474"/>
            <a:ext cx="1999265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ອອກແບບ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DC5C69-5046-4BBE-B843-05FC65B4B226}"/>
              </a:ext>
            </a:extLst>
          </p:cNvPr>
          <p:cNvSpPr txBox="1"/>
          <p:nvPr/>
        </p:nvSpPr>
        <p:spPr>
          <a:xfrm>
            <a:off x="4520459" y="4019566"/>
            <a:ext cx="1999265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ພັດທະນາ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F0A955-41B8-4826-A538-89D639D749BB}"/>
              </a:ext>
            </a:extLst>
          </p:cNvPr>
          <p:cNvSpPr txBox="1"/>
          <p:nvPr/>
        </p:nvSpPr>
        <p:spPr>
          <a:xfrm>
            <a:off x="5439504" y="4936658"/>
            <a:ext cx="1999265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ທົດສອບ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A03A05-7D62-468E-800A-81C3BD01D517}"/>
              </a:ext>
            </a:extLst>
          </p:cNvPr>
          <p:cNvSpPr txBox="1"/>
          <p:nvPr/>
        </p:nvSpPr>
        <p:spPr>
          <a:xfrm>
            <a:off x="6313302" y="5950492"/>
            <a:ext cx="2674130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lo-LA" sz="40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ສ້າງເອກະສານ</a:t>
            </a:r>
            <a:endParaRPr lang="en-US" sz="40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Phetsarath OT" panose="02000500000000000000" pitchFamily="2" charset="0"/>
              <a:cs typeface="Phetsarath OT" panose="02000500000000000000" pitchFamily="2" charset="0"/>
            </a:endParaRPr>
          </a:p>
        </p:txBody>
      </p:sp>
      <p:sp>
        <p:nvSpPr>
          <p:cNvPr id="13" name="Arrow: Bent-Up 12">
            <a:extLst>
              <a:ext uri="{FF2B5EF4-FFF2-40B4-BE49-F238E27FC236}">
                <a16:creationId xmlns:a16="http://schemas.microsoft.com/office/drawing/2014/main" id="{39D96888-5FEC-492F-8A79-046B13868BA3}"/>
              </a:ext>
            </a:extLst>
          </p:cNvPr>
          <p:cNvSpPr/>
          <p:nvPr/>
        </p:nvSpPr>
        <p:spPr>
          <a:xfrm flipV="1">
            <a:off x="3686154" y="1479017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Bent-Up 13">
            <a:extLst>
              <a:ext uri="{FF2B5EF4-FFF2-40B4-BE49-F238E27FC236}">
                <a16:creationId xmlns:a16="http://schemas.microsoft.com/office/drawing/2014/main" id="{4AC93D55-DF8F-469D-BDD5-B4484010B661}"/>
              </a:ext>
            </a:extLst>
          </p:cNvPr>
          <p:cNvSpPr/>
          <p:nvPr/>
        </p:nvSpPr>
        <p:spPr>
          <a:xfrm flipV="1">
            <a:off x="4731604" y="2318804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Bent-Up 14">
            <a:extLst>
              <a:ext uri="{FF2B5EF4-FFF2-40B4-BE49-F238E27FC236}">
                <a16:creationId xmlns:a16="http://schemas.microsoft.com/office/drawing/2014/main" id="{DD9078E6-0237-4311-800E-680D6FA13F42}"/>
              </a:ext>
            </a:extLst>
          </p:cNvPr>
          <p:cNvSpPr/>
          <p:nvPr/>
        </p:nvSpPr>
        <p:spPr>
          <a:xfrm flipV="1">
            <a:off x="5613215" y="3290285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Bent-Up 15">
            <a:extLst>
              <a:ext uri="{FF2B5EF4-FFF2-40B4-BE49-F238E27FC236}">
                <a16:creationId xmlns:a16="http://schemas.microsoft.com/office/drawing/2014/main" id="{E6B4E427-268E-4518-93FC-CF2A36C7D9B5}"/>
              </a:ext>
            </a:extLst>
          </p:cNvPr>
          <p:cNvSpPr/>
          <p:nvPr/>
        </p:nvSpPr>
        <p:spPr>
          <a:xfrm flipV="1">
            <a:off x="6738682" y="4187858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E51F6958-C6B2-46D3-B433-31856E6B6E56}"/>
              </a:ext>
            </a:extLst>
          </p:cNvPr>
          <p:cNvSpPr/>
          <p:nvPr/>
        </p:nvSpPr>
        <p:spPr>
          <a:xfrm flipV="1">
            <a:off x="7650367" y="5209804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Bent-Up 17">
            <a:extLst>
              <a:ext uri="{FF2B5EF4-FFF2-40B4-BE49-F238E27FC236}">
                <a16:creationId xmlns:a16="http://schemas.microsoft.com/office/drawing/2014/main" id="{FBD487C9-399C-40FB-B130-107DC926D06A}"/>
              </a:ext>
            </a:extLst>
          </p:cNvPr>
          <p:cNvSpPr/>
          <p:nvPr/>
        </p:nvSpPr>
        <p:spPr>
          <a:xfrm rot="10800000" flipV="1">
            <a:off x="5448441" y="5928119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Bent-Up 18">
            <a:extLst>
              <a:ext uri="{FF2B5EF4-FFF2-40B4-BE49-F238E27FC236}">
                <a16:creationId xmlns:a16="http://schemas.microsoft.com/office/drawing/2014/main" id="{CF403FCC-A0A1-4CD5-9ACE-07F3FFFFB54B}"/>
              </a:ext>
            </a:extLst>
          </p:cNvPr>
          <p:cNvSpPr/>
          <p:nvPr/>
        </p:nvSpPr>
        <p:spPr>
          <a:xfrm rot="10800000" flipV="1">
            <a:off x="4568930" y="4888830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2F4478FB-0259-44EA-84D4-94790B102530}"/>
              </a:ext>
            </a:extLst>
          </p:cNvPr>
          <p:cNvSpPr/>
          <p:nvPr/>
        </p:nvSpPr>
        <p:spPr>
          <a:xfrm rot="10800000" flipV="1">
            <a:off x="3686153" y="4042685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Bent-Up 20">
            <a:extLst>
              <a:ext uri="{FF2B5EF4-FFF2-40B4-BE49-F238E27FC236}">
                <a16:creationId xmlns:a16="http://schemas.microsoft.com/office/drawing/2014/main" id="{96AF67C7-6051-4E7C-BF10-912F672ED723}"/>
              </a:ext>
            </a:extLst>
          </p:cNvPr>
          <p:cNvSpPr/>
          <p:nvPr/>
        </p:nvSpPr>
        <p:spPr>
          <a:xfrm rot="10800000" flipV="1">
            <a:off x="2659282" y="3164029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Bent-Up 21">
            <a:extLst>
              <a:ext uri="{FF2B5EF4-FFF2-40B4-BE49-F238E27FC236}">
                <a16:creationId xmlns:a16="http://schemas.microsoft.com/office/drawing/2014/main" id="{0600888B-71D6-4534-8C8E-C62644500AB4}"/>
              </a:ext>
            </a:extLst>
          </p:cNvPr>
          <p:cNvSpPr/>
          <p:nvPr/>
        </p:nvSpPr>
        <p:spPr>
          <a:xfrm rot="10800000" flipV="1">
            <a:off x="1837751" y="2223252"/>
            <a:ext cx="700087" cy="584776"/>
          </a:xfrm>
          <a:prstGeom prst="bent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A64B94-95FA-440A-948C-57D4618FC909}"/>
              </a:ext>
            </a:extLst>
          </p:cNvPr>
          <p:cNvSpPr txBox="1"/>
          <p:nvPr/>
        </p:nvSpPr>
        <p:spPr>
          <a:xfrm>
            <a:off x="6264571" y="2394933"/>
            <a:ext cx="5445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Adapted Waterfall Model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534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1537701" y="316978"/>
            <a:ext cx="9116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ວິທີດຳເນີນການຄົ້ນຄ້ວາ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Research Methodology)</a:t>
            </a:r>
            <a:endParaRPr lang="en-US" sz="3600" b="1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lin ang="108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Medical Resale International ltd">
            <a:extLst>
              <a:ext uri="{FF2B5EF4-FFF2-40B4-BE49-F238E27FC236}">
                <a16:creationId xmlns:a16="http://schemas.microsoft.com/office/drawing/2014/main" id="{F770D1C9-97B3-4FAF-9A4A-934D985BDE63}"/>
              </a:ext>
            </a:extLst>
          </p:cNvPr>
          <p:cNvSpPr txBox="1"/>
          <p:nvPr/>
        </p:nvSpPr>
        <p:spPr>
          <a:xfrm>
            <a:off x="715087" y="838640"/>
            <a:ext cx="10898663" cy="5884944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ໄລຍະວາງແຜນ: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ດຳເນີນການຈັດຕັ້ງກຸ່ມຂຽນບົດໂຄງການພຽງພ້ອມກັບການກຳນົດຂໍ້ຂອງໂຄງການກຳນົດຫົວຂໍ້ຂອງໂຄງການ. ຈາກນັ້ນ, ກໍໄດ້ລົງເກັບກຳຂໍ້ມູນຢູ່ຮ້ານຂາຍຢາ ດຣ ດວງຈັນ  ເພື່ອໃຫ້ໄດ້ຂໍ້ມູນ ແລະ ຂັ້ນຕອນການເຮັດວຽກໂດຍລວມກ່ຽວກັບການເຮັດວຽກຕ່າງໆຂອງຮ້ານຂາຍຢາ ດຣ ດວງຈັນ.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ໄລຍະວິເຄາະ: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ໄລຍະນີ້ພວກເຮົາຈະສຶກສາລະບົບເກົ່າ ແລະ ຄວາມຕ້ອງການຂອງຜູ້ໃຊ້. ຈາກນັ້ນ, ກໍນຳເອົາຂໍ້ມູນຕ່າງໆລວບລວມເອົາຂໍ້ມູນຕ່າງໆທີ່ລວບລວມໄດ້ມາເພື່ອວິເຄາະເປັນຂໍ້ກຳນົດຄວາມຕ້ອງການຂອງລະບົບໃໝ່ພ້ອມທັງແຕ້ມແບບຈຳລອງ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DFD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ເພື່ອສະແດງເຖິງການໄຫຼຂໍ້ມູນໄປເຖິງຂະບວນການ ແລະ ແຜນວາດ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E-R Diagram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ເພື່ອສະແດງຂຄວາມສຳພັນລະຫວ່າງຂໍ້ມູນ.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ໄລຍະອອກແບບ: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ໄລຍະນີ້ພວກເຮົາຈະອອກແບບໂປຣແກຣມ, ອອກແບບໜ້າສະແດງຜົນ, ອອກແບບໜ້າປ້ອນຂໍ້ມູນ, ອອກແບບຖານຂໍ້ມູນ ໂດຍເຮັດ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Normalization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ແລະ ສ້າງ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Data Dictionary.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ໄລຍະພັດທະນາ: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ດຳເນີນການສ້າງຂໍ້ມູນຕາມທີ່ໄດ້ເຮັດ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Data Dictionary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ໃນຂັ້ນຕອນກ່ອນໜ້ານັ້ນ. ຈາກນັ້ນ, ກໍລົງມືປະຕິບັດຂຽນ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Code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ເພື່ອຕິດຕໍ່ ແລະ ເຮັດວຽກກັບຖານຂໍ້ມູນທີ່ໄດ້ສ້າງໄວ້ແລ້ວ.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ໄລຍະທົດສອບ: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ສ້າງແບບວິທີການທົດສອບລະບົບ ແລະ ນຳເອົາຊຸດຂໍ້ມູນທີ່ນຳມາທົດສອບຢ່າງໜ້ອຍ 20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records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ມາດຳເນີນການທົດສອບແລ້ວສະຫຼຸບຜົນໄດ້ຮັບ ແລະ ທຳການປັບປຸງແກ້ໄຂຈົນໄດ້ຜົນອອກທີ່ຖືກຕ້ອງ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lo-LA" cap="none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ສ້າງເອກະສານ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ສ້າງປຶ້ມບົດຈົບຊັ້ນ ລະບົບ ຈັດການ ຮ້ານຂາຍຢາ ດຣ ດວງຈັນ ແລ້ວສົ່ງມອບປຶ້ມພ້ອມທັງແຜ່ນ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CD 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ທີ່ປະກອບດ້ວຍ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Source Code ,</a:t>
            </a:r>
            <a:r>
              <a:rPr lang="lo-LA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ເອກະສານບົດຈົບຊັ້ນ ແລະ </a:t>
            </a:r>
            <a:r>
              <a:rPr lang="en-US" b="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Presentations</a:t>
            </a:r>
            <a:r>
              <a:rPr lang="en-US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0320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3280472" y="373146"/>
            <a:ext cx="5365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ສະຖານທີ່ສຶກສາ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Study Site)</a:t>
            </a:r>
          </a:p>
        </p:txBody>
      </p:sp>
      <p:sp>
        <p:nvSpPr>
          <p:cNvPr id="24" name="Medical Resale International ltd">
            <a:extLst>
              <a:ext uri="{FF2B5EF4-FFF2-40B4-BE49-F238E27FC236}">
                <a16:creationId xmlns:a16="http://schemas.microsoft.com/office/drawing/2014/main" id="{87E7D1A5-08CD-422B-915F-90222A7CE495}"/>
              </a:ext>
            </a:extLst>
          </p:cNvPr>
          <p:cNvSpPr txBox="1"/>
          <p:nvPr/>
        </p:nvSpPr>
        <p:spPr>
          <a:xfrm>
            <a:off x="1674131" y="1461335"/>
            <a:ext cx="9762744" cy="116442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b="1" cap="all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lo-LA" sz="2400" cap="none" dirty="0">
                <a:solidFill>
                  <a:schemeClr val="accent4"/>
                </a:solidFill>
                <a:latin typeface="Phetsarath OT" panose="02000500000000000000" pitchFamily="2" charset="0"/>
                <a:ea typeface="Open Sans" panose="020B0606030504020204" pitchFamily="34" charset="0"/>
                <a:cs typeface="Phetsarath OT" panose="02000500000000000000" pitchFamily="2" charset="0"/>
              </a:rPr>
              <a:t>ສະຖານທີ່ສຶກສາແມ່ນ ຮ້ານຂາຍຢາ ດຣ ດວງຈັນ. ບ້ານໂສກປ່າຫຼວງ,ເມືອງສີສັດຕະນາກ,ນະຄອນຫຼວງວຽງຈັນ.</a:t>
            </a:r>
          </a:p>
        </p:txBody>
      </p:sp>
    </p:spTree>
    <p:extLst>
      <p:ext uri="{BB962C8B-B14F-4D97-AF65-F5344CB8AC3E}">
        <p14:creationId xmlns:p14="http://schemas.microsoft.com/office/powerpoint/2010/main" val="3431625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9B0E0B-9820-EB41-AC66-4D51D51B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7B0E4-D789-4813-8945-16C1EEF153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51C618-0E15-4323-B5C1-97651A374AB7}"/>
              </a:ext>
            </a:extLst>
          </p:cNvPr>
          <p:cNvSpPr txBox="1"/>
          <p:nvPr/>
        </p:nvSpPr>
        <p:spPr>
          <a:xfrm>
            <a:off x="3280472" y="373146"/>
            <a:ext cx="47307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o-LA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ໄລຍະປະຕິບັດ (</a:t>
            </a:r>
            <a:r>
              <a:rPr lang="en-US" sz="3600" b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hetsarath OT" panose="02000500000000000000" pitchFamily="2" charset="0"/>
                <a:cs typeface="Phetsarath OT" panose="02000500000000000000" pitchFamily="2" charset="0"/>
              </a:rPr>
              <a:t>Duration)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CE90EAB-A1A3-48CD-BFFA-40CB05E27DA6}"/>
              </a:ext>
            </a:extLst>
          </p:cNvPr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" y="1378528"/>
            <a:ext cx="11691997" cy="455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71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dical ">
      <a:dk1>
        <a:srgbClr val="181717"/>
      </a:dk1>
      <a:lt1>
        <a:srgbClr val="FFFFFF"/>
      </a:lt1>
      <a:dk2>
        <a:srgbClr val="181717"/>
      </a:dk2>
      <a:lt2>
        <a:srgbClr val="E7E6E6"/>
      </a:lt2>
      <a:accent1>
        <a:srgbClr val="00AFA0"/>
      </a:accent1>
      <a:accent2>
        <a:srgbClr val="0097AE"/>
      </a:accent2>
      <a:accent3>
        <a:srgbClr val="3D73AF"/>
      </a:accent3>
      <a:accent4>
        <a:srgbClr val="6452A1"/>
      </a:accent4>
      <a:accent5>
        <a:srgbClr val="7F4FA3"/>
      </a:accent5>
      <a:accent6>
        <a:srgbClr val="1E395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23552</TotalTime>
  <Words>1188</Words>
  <Application>Microsoft Office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Open Sans</vt:lpstr>
      <vt:lpstr>Calibri Light</vt:lpstr>
      <vt:lpstr>Calibri</vt:lpstr>
      <vt:lpstr>Wingdings</vt:lpstr>
      <vt:lpstr>Arial</vt:lpstr>
      <vt:lpstr>Phetsarath OT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pozza magdy</dc:creator>
  <cp:keywords/>
  <dc:description/>
  <cp:lastModifiedBy>ANONYMOUS</cp:lastModifiedBy>
  <cp:revision>507</cp:revision>
  <dcterms:created xsi:type="dcterms:W3CDTF">2018-09-11T10:41:07Z</dcterms:created>
  <dcterms:modified xsi:type="dcterms:W3CDTF">2020-12-29T05:33:42Z</dcterms:modified>
  <cp:category/>
</cp:coreProperties>
</file>